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  <p:sldMasterId id="2147483655" r:id="rId2"/>
  </p:sldMasterIdLst>
  <p:notesMasterIdLst>
    <p:notesMasterId r:id="rId24"/>
  </p:notesMasterIdLst>
  <p:sldIdLst>
    <p:sldId id="256" r:id="rId3"/>
    <p:sldId id="280" r:id="rId4"/>
    <p:sldId id="278" r:id="rId5"/>
    <p:sldId id="281" r:id="rId6"/>
    <p:sldId id="295" r:id="rId7"/>
    <p:sldId id="282" r:id="rId8"/>
    <p:sldId id="284" r:id="rId9"/>
    <p:sldId id="285" r:id="rId10"/>
    <p:sldId id="302" r:id="rId11"/>
    <p:sldId id="288" r:id="rId12"/>
    <p:sldId id="289" r:id="rId13"/>
    <p:sldId id="290" r:id="rId14"/>
    <p:sldId id="292" r:id="rId15"/>
    <p:sldId id="304" r:id="rId16"/>
    <p:sldId id="293" r:id="rId17"/>
    <p:sldId id="294" r:id="rId18"/>
    <p:sldId id="291" r:id="rId19"/>
    <p:sldId id="298" r:id="rId20"/>
    <p:sldId id="300" r:id="rId21"/>
    <p:sldId id="283" r:id="rId22"/>
    <p:sldId id="303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B2B15B-3DA1-433A-83A6-76E0639DCC76}" v="130" dt="2024-10-10T13:25:52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59922" autoAdjust="0"/>
  </p:normalViewPr>
  <p:slideViewPr>
    <p:cSldViewPr snapToGrid="0">
      <p:cViewPr varScale="1">
        <p:scale>
          <a:sx n="49" d="100"/>
          <a:sy n="49" d="100"/>
        </p:scale>
        <p:origin x="18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vé Mbalolyako Ngisse" userId="d8366b6c-f3d2-4c17-9bab-851482febc45" providerId="ADAL" clId="{67B2B15B-3DA1-433A-83A6-76E0639DCC76}"/>
    <pc:docChg chg="undo redo custSel addSld delSld modSld sldOrd addMainMaster">
      <pc:chgData name="Hervé Mbalolyako Ngisse" userId="d8366b6c-f3d2-4c17-9bab-851482febc45" providerId="ADAL" clId="{67B2B15B-3DA1-433A-83A6-76E0639DCC76}" dt="2024-10-10T13:40:02.194" v="9640" actId="47"/>
      <pc:docMkLst>
        <pc:docMk/>
      </pc:docMkLst>
      <pc:sldChg chg="addSp delSp modSp mod modTransition delDesignElem chgLayout modNotesTx">
        <pc:chgData name="Hervé Mbalolyako Ngisse" userId="d8366b6c-f3d2-4c17-9bab-851482febc45" providerId="ADAL" clId="{67B2B15B-3DA1-433A-83A6-76E0639DCC76}" dt="2024-10-10T00:04:21.206" v="2856" actId="20577"/>
        <pc:sldMkLst>
          <pc:docMk/>
          <pc:sldMk cId="4011904467" sldId="256"/>
        </pc:sldMkLst>
        <pc:spChg chg="mod ord">
          <ac:chgData name="Hervé Mbalolyako Ngisse" userId="d8366b6c-f3d2-4c17-9bab-851482febc45" providerId="ADAL" clId="{67B2B15B-3DA1-433A-83A6-76E0639DCC76}" dt="2024-10-03T23:05:23.308" v="187" actId="2711"/>
          <ac:spMkLst>
            <pc:docMk/>
            <pc:sldMk cId="4011904467" sldId="256"/>
            <ac:spMk id="2" creationId="{7E0C2220-BF26-2C87-3D1D-E455A9459374}"/>
          </ac:spMkLst>
        </pc:spChg>
        <pc:spChg chg="mod ord">
          <ac:chgData name="Hervé Mbalolyako Ngisse" userId="d8366b6c-f3d2-4c17-9bab-851482febc45" providerId="ADAL" clId="{67B2B15B-3DA1-433A-83A6-76E0639DCC76}" dt="2024-10-03T21:07:16.843" v="128" actId="14100"/>
          <ac:spMkLst>
            <pc:docMk/>
            <pc:sldMk cId="4011904467" sldId="256"/>
            <ac:spMk id="3" creationId="{7BB3C72B-9BAF-23ED-300F-759BF6E16C2E}"/>
          </ac:spMkLst>
        </pc:spChg>
        <pc:spChg chg="add del">
          <ac:chgData name="Hervé Mbalolyako Ngisse" userId="d8366b6c-f3d2-4c17-9bab-851482febc45" providerId="ADAL" clId="{67B2B15B-3DA1-433A-83A6-76E0639DCC76}" dt="2024-10-03T16:06:25.291" v="117" actId="700"/>
          <ac:spMkLst>
            <pc:docMk/>
            <pc:sldMk cId="4011904467" sldId="256"/>
            <ac:spMk id="9" creationId="{33E93247-6229-44AB-A550-739E971E690B}"/>
          </ac:spMkLst>
        </pc:spChg>
        <pc:spChg chg="add del">
          <ac:chgData name="Hervé Mbalolyako Ngisse" userId="d8366b6c-f3d2-4c17-9bab-851482febc45" providerId="ADAL" clId="{67B2B15B-3DA1-433A-83A6-76E0639DCC76}" dt="2024-10-03T16:06:25.291" v="117" actId="700"/>
          <ac:spMkLst>
            <pc:docMk/>
            <pc:sldMk cId="4011904467" sldId="256"/>
            <ac:spMk id="13" creationId="{EFBAAD93-7DE6-47D1-3609-446AE138A223}"/>
          </ac:spMkLst>
        </pc:spChg>
        <pc:picChg chg="mod">
          <ac:chgData name="Hervé Mbalolyako Ngisse" userId="d8366b6c-f3d2-4c17-9bab-851482febc45" providerId="ADAL" clId="{67B2B15B-3DA1-433A-83A6-76E0639DCC76}" dt="2024-10-03T21:07:10.852" v="126" actId="1076"/>
          <ac:picMkLst>
            <pc:docMk/>
            <pc:sldMk cId="4011904467" sldId="256"/>
            <ac:picMk id="4" creationId="{F4A7AB39-C981-A7D9-7147-072431A01412}"/>
          </ac:picMkLst>
        </pc:picChg>
        <pc:cxnChg chg="add del">
          <ac:chgData name="Hervé Mbalolyako Ngisse" userId="d8366b6c-f3d2-4c17-9bab-851482febc45" providerId="ADAL" clId="{67B2B15B-3DA1-433A-83A6-76E0639DCC76}" dt="2024-10-03T16:06:25.291" v="117" actId="700"/>
          <ac:cxnSpMkLst>
            <pc:docMk/>
            <pc:sldMk cId="4011904467" sldId="256"/>
            <ac:cxnSpMk id="11" creationId="{EE2E603F-4A95-4FE8-BB06-211DFD75DBEF}"/>
          </ac:cxnSpMkLst>
        </pc:cxnChg>
        <pc:cxnChg chg="add del">
          <ac:chgData name="Hervé Mbalolyako Ngisse" userId="d8366b6c-f3d2-4c17-9bab-851482febc45" providerId="ADAL" clId="{67B2B15B-3DA1-433A-83A6-76E0639DCC76}" dt="2024-10-03T16:06:25.291" v="117" actId="700"/>
          <ac:cxnSpMkLst>
            <pc:docMk/>
            <pc:sldMk cId="4011904467" sldId="256"/>
            <ac:cxnSpMk id="15" creationId="{90236859-7780-1451-40B8-74A77E2715DD}"/>
          </ac:cxnSpMkLst>
        </pc:cxnChg>
      </pc:sldChg>
      <pc:sldChg chg="addSp delSp modSp new del mod setBg modClrScheme chgLayout">
        <pc:chgData name="Hervé Mbalolyako Ngisse" userId="d8366b6c-f3d2-4c17-9bab-851482febc45" providerId="ADAL" clId="{67B2B15B-3DA1-433A-83A6-76E0639DCC76}" dt="2024-10-03T23:59:27.870" v="643" actId="2696"/>
        <pc:sldMkLst>
          <pc:docMk/>
          <pc:sldMk cId="290519896" sldId="257"/>
        </pc:sldMkLst>
        <pc:spChg chg="add del mod">
          <ac:chgData name="Hervé Mbalolyako Ngisse" userId="d8366b6c-f3d2-4c17-9bab-851482febc45" providerId="ADAL" clId="{67B2B15B-3DA1-433A-83A6-76E0639DCC76}" dt="2024-10-03T23:12:12.539" v="214" actId="700"/>
          <ac:spMkLst>
            <pc:docMk/>
            <pc:sldMk cId="290519896" sldId="257"/>
            <ac:spMk id="2" creationId="{64807618-9749-5090-8F44-10549BD909F2}"/>
          </ac:spMkLst>
        </pc:spChg>
        <pc:spChg chg="del">
          <ac:chgData name="Hervé Mbalolyako Ngisse" userId="d8366b6c-f3d2-4c17-9bab-851482febc45" providerId="ADAL" clId="{67B2B15B-3DA1-433A-83A6-76E0639DCC76}" dt="2024-10-03T21:25:16.516" v="130"/>
          <ac:spMkLst>
            <pc:docMk/>
            <pc:sldMk cId="290519896" sldId="257"/>
            <ac:spMk id="3" creationId="{C0C8A88B-DC06-F621-4C20-2087BC3E6F36}"/>
          </ac:spMkLst>
        </pc:spChg>
        <pc:spChg chg="add mod">
          <ac:chgData name="Hervé Mbalolyako Ngisse" userId="d8366b6c-f3d2-4c17-9bab-851482febc45" providerId="ADAL" clId="{67B2B15B-3DA1-433A-83A6-76E0639DCC76}" dt="2024-10-03T21:29:35.300" v="170" actId="20577"/>
          <ac:spMkLst>
            <pc:docMk/>
            <pc:sldMk cId="290519896" sldId="257"/>
            <ac:spMk id="6" creationId="{6AF3B5CD-D9AA-2DA7-5352-C458417966F5}"/>
          </ac:spMkLst>
        </pc:spChg>
        <pc:spChg chg="add del">
          <ac:chgData name="Hervé Mbalolyako Ngisse" userId="d8366b6c-f3d2-4c17-9bab-851482febc45" providerId="ADAL" clId="{67B2B15B-3DA1-433A-83A6-76E0639DCC76}" dt="2024-10-03T21:26:53.209" v="140" actId="26606"/>
          <ac:spMkLst>
            <pc:docMk/>
            <pc:sldMk cId="290519896" sldId="257"/>
            <ac:spMk id="14" creationId="{B9C0E6AB-EAB6-41E0-9D49-369643E873A7}"/>
          </ac:spMkLst>
        </pc:spChg>
        <pc:picChg chg="add mod ord">
          <ac:chgData name="Hervé Mbalolyako Ngisse" userId="d8366b6c-f3d2-4c17-9bab-851482febc45" providerId="ADAL" clId="{67B2B15B-3DA1-433A-83A6-76E0639DCC76}" dt="2024-10-03T23:12:12.888" v="215" actId="1076"/>
          <ac:picMkLst>
            <pc:docMk/>
            <pc:sldMk cId="290519896" sldId="257"/>
            <ac:picMk id="5" creationId="{7A4AF23F-9BA1-19C7-6550-EFDD6BAB13DE}"/>
          </ac:picMkLst>
        </pc:picChg>
        <pc:cxnChg chg="add del">
          <ac:chgData name="Hervé Mbalolyako Ngisse" userId="d8366b6c-f3d2-4c17-9bab-851482febc45" providerId="ADAL" clId="{67B2B15B-3DA1-433A-83A6-76E0639DCC76}" dt="2024-10-03T21:26:53.209" v="140" actId="26606"/>
          <ac:cxnSpMkLst>
            <pc:docMk/>
            <pc:sldMk cId="290519896" sldId="257"/>
            <ac:cxnSpMk id="10" creationId="{F64F9B95-9045-48D2-B9F3-2927E98F54AA}"/>
          </ac:cxnSpMkLst>
        </pc:cxnChg>
        <pc:cxnChg chg="add del">
          <ac:chgData name="Hervé Mbalolyako Ngisse" userId="d8366b6c-f3d2-4c17-9bab-851482febc45" providerId="ADAL" clId="{67B2B15B-3DA1-433A-83A6-76E0639DCC76}" dt="2024-10-03T21:26:53.209" v="140" actId="26606"/>
          <ac:cxnSpMkLst>
            <pc:docMk/>
            <pc:sldMk cId="290519896" sldId="257"/>
            <ac:cxnSpMk id="12" creationId="{085AA86F-6A4D-4BCB-A045-D992CDC2959B}"/>
          </ac:cxnSpMkLst>
        </pc:cxnChg>
        <pc:cxnChg chg="add del">
          <ac:chgData name="Hervé Mbalolyako Ngisse" userId="d8366b6c-f3d2-4c17-9bab-851482febc45" providerId="ADAL" clId="{67B2B15B-3DA1-433A-83A6-76E0639DCC76}" dt="2024-10-03T21:26:53.209" v="140" actId="26606"/>
          <ac:cxnSpMkLst>
            <pc:docMk/>
            <pc:sldMk cId="290519896" sldId="257"/>
            <ac:cxnSpMk id="16" creationId="{1A1FADC9-A0F4-4689-9608-959F3C23DD87}"/>
          </ac:cxnSpMkLst>
        </pc:cxnChg>
        <pc:cxnChg chg="add del">
          <ac:chgData name="Hervé Mbalolyako Ngisse" userId="d8366b6c-f3d2-4c17-9bab-851482febc45" providerId="ADAL" clId="{67B2B15B-3DA1-433A-83A6-76E0639DCC76}" dt="2024-10-03T21:26:53.209" v="140" actId="26606"/>
          <ac:cxnSpMkLst>
            <pc:docMk/>
            <pc:sldMk cId="290519896" sldId="257"/>
            <ac:cxnSpMk id="18" creationId="{8ED41C16-52CF-47AA-A5C9-95D10CB80DEE}"/>
          </ac:cxnSpMkLst>
        </pc:cxnChg>
      </pc:sldChg>
      <pc:sldChg chg="new del">
        <pc:chgData name="Hervé Mbalolyako Ngisse" userId="d8366b6c-f3d2-4c17-9bab-851482febc45" providerId="ADAL" clId="{67B2B15B-3DA1-433A-83A6-76E0639DCC76}" dt="2024-10-03T16:06:06.900" v="115" actId="47"/>
        <pc:sldMkLst>
          <pc:docMk/>
          <pc:sldMk cId="677933277" sldId="257"/>
        </pc:sldMkLst>
      </pc:sldChg>
      <pc:sldChg chg="addSp delSp modSp add del mod">
        <pc:chgData name="Hervé Mbalolyako Ngisse" userId="d8366b6c-f3d2-4c17-9bab-851482febc45" providerId="ADAL" clId="{67B2B15B-3DA1-433A-83A6-76E0639DCC76}" dt="2024-10-03T16:05:54.831" v="113" actId="2696"/>
        <pc:sldMkLst>
          <pc:docMk/>
          <pc:sldMk cId="3110611271" sldId="257"/>
        </pc:sldMkLst>
        <pc:spChg chg="mod">
          <ac:chgData name="Hervé Mbalolyako Ngisse" userId="d8366b6c-f3d2-4c17-9bab-851482febc45" providerId="ADAL" clId="{67B2B15B-3DA1-433A-83A6-76E0639DCC76}" dt="2024-10-03T16:05:48.605" v="112" actId="14100"/>
          <ac:spMkLst>
            <pc:docMk/>
            <pc:sldMk cId="3110611271" sldId="257"/>
            <ac:spMk id="2" creationId="{7E0C2220-BF26-2C87-3D1D-E455A9459374}"/>
          </ac:spMkLst>
        </pc:spChg>
        <pc:picChg chg="add del">
          <ac:chgData name="Hervé Mbalolyako Ngisse" userId="d8366b6c-f3d2-4c17-9bab-851482febc45" providerId="ADAL" clId="{67B2B15B-3DA1-433A-83A6-76E0639DCC76}" dt="2024-10-03T16:05:45.774" v="111" actId="478"/>
          <ac:picMkLst>
            <pc:docMk/>
            <pc:sldMk cId="3110611271" sldId="257"/>
            <ac:picMk id="4" creationId="{F4A7AB39-C981-A7D9-7147-072431A01412}"/>
          </ac:picMkLst>
        </pc:picChg>
      </pc:sldChg>
      <pc:sldChg chg="add del">
        <pc:chgData name="Hervé Mbalolyako Ngisse" userId="d8366b6c-f3d2-4c17-9bab-851482febc45" providerId="ADAL" clId="{67B2B15B-3DA1-433A-83A6-76E0639DCC76}" dt="2024-10-03T21:31:46.652" v="172" actId="2696"/>
        <pc:sldMkLst>
          <pc:docMk/>
          <pc:sldMk cId="2721895217" sldId="258"/>
        </pc:sldMkLst>
      </pc:sldChg>
      <pc:sldChg chg="new del">
        <pc:chgData name="Hervé Mbalolyako Ngisse" userId="d8366b6c-f3d2-4c17-9bab-851482febc45" providerId="ADAL" clId="{67B2B15B-3DA1-433A-83A6-76E0639DCC76}" dt="2024-10-03T23:20:50.340" v="512" actId="2696"/>
        <pc:sldMkLst>
          <pc:docMk/>
          <pc:sldMk cId="3361073300" sldId="258"/>
        </pc:sldMkLst>
      </pc:sldChg>
      <pc:sldChg chg="new del">
        <pc:chgData name="Hervé Mbalolyako Ngisse" userId="d8366b6c-f3d2-4c17-9bab-851482febc45" providerId="ADAL" clId="{67B2B15B-3DA1-433A-83A6-76E0639DCC76}" dt="2024-10-03T21:32:08.907" v="174" actId="680"/>
        <pc:sldMkLst>
          <pc:docMk/>
          <pc:sldMk cId="3878760549" sldId="258"/>
        </pc:sldMkLst>
      </pc:sldChg>
      <pc:sldChg chg="delSp modSp add del mod ord modTransition">
        <pc:chgData name="Hervé Mbalolyako Ngisse" userId="d8366b6c-f3d2-4c17-9bab-851482febc45" providerId="ADAL" clId="{67B2B15B-3DA1-433A-83A6-76E0639DCC76}" dt="2024-10-10T10:59:51.812" v="8728" actId="47"/>
        <pc:sldMkLst>
          <pc:docMk/>
          <pc:sldMk cId="1700776769" sldId="259"/>
        </pc:sldMkLst>
        <pc:spChg chg="mod">
          <ac:chgData name="Hervé Mbalolyako Ngisse" userId="d8366b6c-f3d2-4c17-9bab-851482febc45" providerId="ADAL" clId="{67B2B15B-3DA1-433A-83A6-76E0639DCC76}" dt="2024-10-04T00:06:24.938" v="662" actId="20577"/>
          <ac:spMkLst>
            <pc:docMk/>
            <pc:sldMk cId="1700776769" sldId="259"/>
            <ac:spMk id="149" creationId="{00000000-0000-0000-0000-000000000000}"/>
          </ac:spMkLst>
        </pc:spChg>
        <pc:spChg chg="del mod">
          <ac:chgData name="Hervé Mbalolyako Ngisse" userId="d8366b6c-f3d2-4c17-9bab-851482febc45" providerId="ADAL" clId="{67B2B15B-3DA1-433A-83A6-76E0639DCC76}" dt="2024-10-04T00:06:38.377" v="666"/>
          <ac:spMkLst>
            <pc:docMk/>
            <pc:sldMk cId="1700776769" sldId="259"/>
            <ac:spMk id="150" creationId="{00000000-0000-0000-0000-000000000000}"/>
          </ac:spMkLst>
        </pc:spChg>
        <pc:spChg chg="del mod">
          <ac:chgData name="Hervé Mbalolyako Ngisse" userId="d8366b6c-f3d2-4c17-9bab-851482febc45" providerId="ADAL" clId="{67B2B15B-3DA1-433A-83A6-76E0639DCC76}" dt="2024-10-04T00:07:12.424" v="672" actId="478"/>
          <ac:spMkLst>
            <pc:docMk/>
            <pc:sldMk cId="1700776769" sldId="259"/>
            <ac:spMk id="151" creationId="{00000000-0000-0000-0000-000000000000}"/>
          </ac:spMkLst>
        </pc:spChg>
        <pc:spChg chg="del mod">
          <ac:chgData name="Hervé Mbalolyako Ngisse" userId="d8366b6c-f3d2-4c17-9bab-851482febc45" providerId="ADAL" clId="{67B2B15B-3DA1-433A-83A6-76E0639DCC76}" dt="2024-10-04T00:07:52.680" v="679" actId="478"/>
          <ac:spMkLst>
            <pc:docMk/>
            <pc:sldMk cId="1700776769" sldId="259"/>
            <ac:spMk id="152" creationId="{00000000-0000-0000-0000-000000000000}"/>
          </ac:spMkLst>
        </pc:spChg>
        <pc:spChg chg="del mod">
          <ac:chgData name="Hervé Mbalolyako Ngisse" userId="d8366b6c-f3d2-4c17-9bab-851482febc45" providerId="ADAL" clId="{67B2B15B-3DA1-433A-83A6-76E0639DCC76}" dt="2024-10-04T00:06:53.289" v="669" actId="478"/>
          <ac:spMkLst>
            <pc:docMk/>
            <pc:sldMk cId="1700776769" sldId="259"/>
            <ac:spMk id="153" creationId="{00000000-0000-0000-0000-000000000000}"/>
          </ac:spMkLst>
        </pc:spChg>
        <pc:grpChg chg="del">
          <ac:chgData name="Hervé Mbalolyako Ngisse" userId="d8366b6c-f3d2-4c17-9bab-851482febc45" providerId="ADAL" clId="{67B2B15B-3DA1-433A-83A6-76E0639DCC76}" dt="2024-10-04T00:07:12.424" v="672" actId="478"/>
          <ac:grpSpMkLst>
            <pc:docMk/>
            <pc:sldMk cId="1700776769" sldId="259"/>
            <ac:grpSpMk id="146" creationId="{00000000-0000-0000-0000-000000000000}"/>
          </ac:grpSpMkLst>
        </pc:grpChg>
        <pc:grpChg chg="del">
          <ac:chgData name="Hervé Mbalolyako Ngisse" userId="d8366b6c-f3d2-4c17-9bab-851482febc45" providerId="ADAL" clId="{67B2B15B-3DA1-433A-83A6-76E0639DCC76}" dt="2024-10-04T00:06:38.376" v="664" actId="478"/>
          <ac:grpSpMkLst>
            <pc:docMk/>
            <pc:sldMk cId="1700776769" sldId="259"/>
            <ac:grpSpMk id="154" creationId="{00000000-0000-0000-0000-000000000000}"/>
          </ac:grpSpMkLst>
        </pc:grpChg>
        <pc:picChg chg="mod">
          <ac:chgData name="Hervé Mbalolyako Ngisse" userId="d8366b6c-f3d2-4c17-9bab-851482febc45" providerId="ADAL" clId="{67B2B15B-3DA1-433A-83A6-76E0639DCC76}" dt="2024-10-04T00:07:20.871" v="675" actId="1076"/>
          <ac:picMkLst>
            <pc:docMk/>
            <pc:sldMk cId="1700776769" sldId="259"/>
            <ac:picMk id="144" creationId="{00000000-0000-0000-0000-000000000000}"/>
          </ac:picMkLst>
        </pc:picChg>
        <pc:picChg chg="del mod">
          <ac:chgData name="Hervé Mbalolyako Ngisse" userId="d8366b6c-f3d2-4c17-9bab-851482febc45" providerId="ADAL" clId="{67B2B15B-3DA1-433A-83A6-76E0639DCC76}" dt="2024-10-04T00:07:16.152" v="674" actId="478"/>
          <ac:picMkLst>
            <pc:docMk/>
            <pc:sldMk cId="1700776769" sldId="259"/>
            <ac:picMk id="145" creationId="{00000000-0000-0000-0000-000000000000}"/>
          </ac:picMkLst>
        </pc:picChg>
        <pc:cxnChg chg="mod">
          <ac:chgData name="Hervé Mbalolyako Ngisse" userId="d8366b6c-f3d2-4c17-9bab-851482febc45" providerId="ADAL" clId="{67B2B15B-3DA1-433A-83A6-76E0639DCC76}" dt="2024-10-04T00:07:30.242" v="676" actId="14100"/>
          <ac:cxnSpMkLst>
            <pc:docMk/>
            <pc:sldMk cId="1700776769" sldId="259"/>
            <ac:cxnSpMk id="161" creationId="{00000000-0000-0000-0000-000000000000}"/>
          </ac:cxnSpMkLst>
        </pc:cxnChg>
      </pc:sldChg>
      <pc:sldChg chg="add del">
        <pc:chgData name="Hervé Mbalolyako Ngisse" userId="d8366b6c-f3d2-4c17-9bab-851482febc45" providerId="ADAL" clId="{67B2B15B-3DA1-433A-83A6-76E0639DCC76}" dt="2024-10-04T22:07:28.374" v="1711" actId="47"/>
        <pc:sldMkLst>
          <pc:docMk/>
          <pc:sldMk cId="548908881" sldId="260"/>
        </pc:sldMkLst>
      </pc:sldChg>
      <pc:sldChg chg="add del ord">
        <pc:chgData name="Hervé Mbalolyako Ngisse" userId="d8366b6c-f3d2-4c17-9bab-851482febc45" providerId="ADAL" clId="{67B2B15B-3DA1-433A-83A6-76E0639DCC76}" dt="2024-10-04T22:18:20.241" v="1774" actId="47"/>
        <pc:sldMkLst>
          <pc:docMk/>
          <pc:sldMk cId="16690513" sldId="261"/>
        </pc:sldMkLst>
      </pc:sldChg>
      <pc:sldChg chg="add del">
        <pc:chgData name="Hervé Mbalolyako Ngisse" userId="d8366b6c-f3d2-4c17-9bab-851482febc45" providerId="ADAL" clId="{67B2B15B-3DA1-433A-83A6-76E0639DCC76}" dt="2024-10-04T22:07:34.034" v="1712" actId="47"/>
        <pc:sldMkLst>
          <pc:docMk/>
          <pc:sldMk cId="1010753193" sldId="262"/>
        </pc:sldMkLst>
      </pc:sldChg>
      <pc:sldChg chg="add del">
        <pc:chgData name="Hervé Mbalolyako Ngisse" userId="d8366b6c-f3d2-4c17-9bab-851482febc45" providerId="ADAL" clId="{67B2B15B-3DA1-433A-83A6-76E0639DCC76}" dt="2024-10-04T22:09:03.575" v="1723" actId="47"/>
        <pc:sldMkLst>
          <pc:docMk/>
          <pc:sldMk cId="1087199162" sldId="263"/>
        </pc:sldMkLst>
      </pc:sldChg>
      <pc:sldChg chg="add del">
        <pc:chgData name="Hervé Mbalolyako Ngisse" userId="d8366b6c-f3d2-4c17-9bab-851482febc45" providerId="ADAL" clId="{67B2B15B-3DA1-433A-83A6-76E0639DCC76}" dt="2024-10-04T22:11:00.765" v="1747" actId="47"/>
        <pc:sldMkLst>
          <pc:docMk/>
          <pc:sldMk cId="2221055678" sldId="264"/>
        </pc:sldMkLst>
      </pc:sldChg>
      <pc:sldChg chg="add del">
        <pc:chgData name="Hervé Mbalolyako Ngisse" userId="d8366b6c-f3d2-4c17-9bab-851482febc45" providerId="ADAL" clId="{67B2B15B-3DA1-433A-83A6-76E0639DCC76}" dt="2024-10-04T22:08:57.984" v="1722" actId="47"/>
        <pc:sldMkLst>
          <pc:docMk/>
          <pc:sldMk cId="4261440923" sldId="265"/>
        </pc:sldMkLst>
      </pc:sldChg>
      <pc:sldChg chg="add del">
        <pc:chgData name="Hervé Mbalolyako Ngisse" userId="d8366b6c-f3d2-4c17-9bab-851482febc45" providerId="ADAL" clId="{67B2B15B-3DA1-433A-83A6-76E0639DCC76}" dt="2024-10-04T22:08:56.491" v="1721" actId="47"/>
        <pc:sldMkLst>
          <pc:docMk/>
          <pc:sldMk cId="1865893357" sldId="266"/>
        </pc:sldMkLst>
      </pc:sldChg>
      <pc:sldChg chg="add del">
        <pc:chgData name="Hervé Mbalolyako Ngisse" userId="d8366b6c-f3d2-4c17-9bab-851482febc45" providerId="ADAL" clId="{67B2B15B-3DA1-433A-83A6-76E0639DCC76}" dt="2024-10-04T22:08:53.222" v="1720" actId="47"/>
        <pc:sldMkLst>
          <pc:docMk/>
          <pc:sldMk cId="2753539394" sldId="267"/>
        </pc:sldMkLst>
      </pc:sldChg>
      <pc:sldChg chg="add del">
        <pc:chgData name="Hervé Mbalolyako Ngisse" userId="d8366b6c-f3d2-4c17-9bab-851482febc45" providerId="ADAL" clId="{67B2B15B-3DA1-433A-83A6-76E0639DCC76}" dt="2024-10-04T22:08:51.478" v="1719" actId="47"/>
        <pc:sldMkLst>
          <pc:docMk/>
          <pc:sldMk cId="3172410042" sldId="268"/>
        </pc:sldMkLst>
      </pc:sldChg>
      <pc:sldChg chg="add del">
        <pc:chgData name="Hervé Mbalolyako Ngisse" userId="d8366b6c-f3d2-4c17-9bab-851482febc45" providerId="ADAL" clId="{67B2B15B-3DA1-433A-83A6-76E0639DCC76}" dt="2024-10-04T22:08:50.122" v="1718" actId="47"/>
        <pc:sldMkLst>
          <pc:docMk/>
          <pc:sldMk cId="720373741" sldId="269"/>
        </pc:sldMkLst>
      </pc:sldChg>
      <pc:sldChg chg="add del">
        <pc:chgData name="Hervé Mbalolyako Ngisse" userId="d8366b6c-f3d2-4c17-9bab-851482febc45" providerId="ADAL" clId="{67B2B15B-3DA1-433A-83A6-76E0639DCC76}" dt="2024-10-04T22:08:47.380" v="1717" actId="47"/>
        <pc:sldMkLst>
          <pc:docMk/>
          <pc:sldMk cId="597900033" sldId="270"/>
        </pc:sldMkLst>
      </pc:sldChg>
      <pc:sldChg chg="add del">
        <pc:chgData name="Hervé Mbalolyako Ngisse" userId="d8366b6c-f3d2-4c17-9bab-851482febc45" providerId="ADAL" clId="{67B2B15B-3DA1-433A-83A6-76E0639DCC76}" dt="2024-10-04T22:08:34.897" v="1716" actId="47"/>
        <pc:sldMkLst>
          <pc:docMk/>
          <pc:sldMk cId="3190616375" sldId="271"/>
        </pc:sldMkLst>
      </pc:sldChg>
      <pc:sldChg chg="add del">
        <pc:chgData name="Hervé Mbalolyako Ngisse" userId="d8366b6c-f3d2-4c17-9bab-851482febc45" providerId="ADAL" clId="{67B2B15B-3DA1-433A-83A6-76E0639DCC76}" dt="2024-10-04T22:08:31.895" v="1715" actId="47"/>
        <pc:sldMkLst>
          <pc:docMk/>
          <pc:sldMk cId="1228138918" sldId="272"/>
        </pc:sldMkLst>
      </pc:sldChg>
      <pc:sldChg chg="add del">
        <pc:chgData name="Hervé Mbalolyako Ngisse" userId="d8366b6c-f3d2-4c17-9bab-851482febc45" providerId="ADAL" clId="{67B2B15B-3DA1-433A-83A6-76E0639DCC76}" dt="2024-10-04T22:08:27.370" v="1714" actId="47"/>
        <pc:sldMkLst>
          <pc:docMk/>
          <pc:sldMk cId="2122204661" sldId="273"/>
        </pc:sldMkLst>
      </pc:sldChg>
      <pc:sldChg chg="addSp delSp modSp add del mod ord modTransition">
        <pc:chgData name="Hervé Mbalolyako Ngisse" userId="d8366b6c-f3d2-4c17-9bab-851482febc45" providerId="ADAL" clId="{67B2B15B-3DA1-433A-83A6-76E0639DCC76}" dt="2024-10-10T13:40:00.894" v="9639" actId="47"/>
        <pc:sldMkLst>
          <pc:docMk/>
          <pc:sldMk cId="1152600611" sldId="274"/>
        </pc:sldMkLst>
        <pc:spChg chg="mod">
          <ac:chgData name="Hervé Mbalolyako Ngisse" userId="d8366b6c-f3d2-4c17-9bab-851482febc45" providerId="ADAL" clId="{67B2B15B-3DA1-433A-83A6-76E0639DCC76}" dt="2024-10-10T01:35:21.158" v="8679"/>
          <ac:spMkLst>
            <pc:docMk/>
            <pc:sldMk cId="1152600611" sldId="274"/>
            <ac:spMk id="530" creationId="{00000000-0000-0000-0000-000000000000}"/>
          </ac:spMkLst>
        </pc:spChg>
        <pc:spChg chg="del mod">
          <ac:chgData name="Hervé Mbalolyako Ngisse" userId="d8366b6c-f3d2-4c17-9bab-851482febc45" providerId="ADAL" clId="{67B2B15B-3DA1-433A-83A6-76E0639DCC76}" dt="2024-10-04T22:18:01.299" v="1768" actId="478"/>
          <ac:spMkLst>
            <pc:docMk/>
            <pc:sldMk cId="1152600611" sldId="274"/>
            <ac:spMk id="531" creationId="{00000000-0000-0000-0000-000000000000}"/>
          </ac:spMkLst>
        </pc:spChg>
        <pc:spChg chg="del">
          <ac:chgData name="Hervé Mbalolyako Ngisse" userId="d8366b6c-f3d2-4c17-9bab-851482febc45" providerId="ADAL" clId="{67B2B15B-3DA1-433A-83A6-76E0639DCC76}" dt="2024-10-04T22:18:11.847" v="1771" actId="478"/>
          <ac:spMkLst>
            <pc:docMk/>
            <pc:sldMk cId="1152600611" sldId="274"/>
            <ac:spMk id="536" creationId="{00000000-0000-0000-0000-000000000000}"/>
          </ac:spMkLst>
        </pc:spChg>
        <pc:spChg chg="del">
          <ac:chgData name="Hervé Mbalolyako Ngisse" userId="d8366b6c-f3d2-4c17-9bab-851482febc45" providerId="ADAL" clId="{67B2B15B-3DA1-433A-83A6-76E0639DCC76}" dt="2024-10-04T22:18:06.395" v="1769" actId="478"/>
          <ac:spMkLst>
            <pc:docMk/>
            <pc:sldMk cId="1152600611" sldId="274"/>
            <ac:spMk id="537" creationId="{00000000-0000-0000-0000-000000000000}"/>
          </ac:spMkLst>
        </pc:spChg>
        <pc:grpChg chg="del">
          <ac:chgData name="Hervé Mbalolyako Ngisse" userId="d8366b6c-f3d2-4c17-9bab-851482febc45" providerId="ADAL" clId="{67B2B15B-3DA1-433A-83A6-76E0639DCC76}" dt="2024-10-04T22:18:09.209" v="1770" actId="478"/>
          <ac:grpSpMkLst>
            <pc:docMk/>
            <pc:sldMk cId="1152600611" sldId="274"/>
            <ac:grpSpMk id="532" creationId="{00000000-0000-0000-0000-000000000000}"/>
          </ac:grpSpMkLst>
        </pc:grpChg>
        <pc:picChg chg="add mod">
          <ac:chgData name="Hervé Mbalolyako Ngisse" userId="d8366b6c-f3d2-4c17-9bab-851482febc45" providerId="ADAL" clId="{67B2B15B-3DA1-433A-83A6-76E0639DCC76}" dt="2024-10-10T01:35:30.464" v="8684" actId="1076"/>
          <ac:picMkLst>
            <pc:docMk/>
            <pc:sldMk cId="1152600611" sldId="274"/>
            <ac:picMk id="2" creationId="{F68B5558-D687-3550-A23F-B7A5F28BFFB6}"/>
          </ac:picMkLst>
        </pc:picChg>
        <pc:picChg chg="mod">
          <ac:chgData name="Hervé Mbalolyako Ngisse" userId="d8366b6c-f3d2-4c17-9bab-851482febc45" providerId="ADAL" clId="{67B2B15B-3DA1-433A-83A6-76E0639DCC76}" dt="2024-10-04T22:28:33.239" v="1779" actId="1076"/>
          <ac:picMkLst>
            <pc:docMk/>
            <pc:sldMk cId="1152600611" sldId="274"/>
            <ac:picMk id="528" creationId="{00000000-0000-0000-0000-000000000000}"/>
          </ac:picMkLst>
        </pc:picChg>
      </pc:sldChg>
      <pc:sldChg chg="add del">
        <pc:chgData name="Hervé Mbalolyako Ngisse" userId="d8366b6c-f3d2-4c17-9bab-851482febc45" providerId="ADAL" clId="{67B2B15B-3DA1-433A-83A6-76E0639DCC76}" dt="2024-10-04T22:07:45.797" v="1713" actId="47"/>
        <pc:sldMkLst>
          <pc:docMk/>
          <pc:sldMk cId="1244723380" sldId="275"/>
        </pc:sldMkLst>
      </pc:sldChg>
      <pc:sldChg chg="add del">
        <pc:chgData name="Hervé Mbalolyako Ngisse" userId="d8366b6c-f3d2-4c17-9bab-851482febc45" providerId="ADAL" clId="{67B2B15B-3DA1-433A-83A6-76E0639DCC76}" dt="2024-10-04T22:18:22.215" v="1775" actId="47"/>
        <pc:sldMkLst>
          <pc:docMk/>
          <pc:sldMk cId="2723221233" sldId="276"/>
        </pc:sldMkLst>
      </pc:sldChg>
      <pc:sldChg chg="add del">
        <pc:chgData name="Hervé Mbalolyako Ngisse" userId="d8366b6c-f3d2-4c17-9bab-851482febc45" providerId="ADAL" clId="{67B2B15B-3DA1-433A-83A6-76E0639DCC76}" dt="2024-10-04T22:09:22.516" v="1726" actId="47"/>
        <pc:sldMkLst>
          <pc:docMk/>
          <pc:sldMk cId="1610842333" sldId="277"/>
        </pc:sldMkLst>
      </pc:sldChg>
      <pc:sldChg chg="addSp delSp modSp add mod ord modTransition modNotesTx">
        <pc:chgData name="Hervé Mbalolyako Ngisse" userId="d8366b6c-f3d2-4c17-9bab-851482febc45" providerId="ADAL" clId="{67B2B15B-3DA1-433A-83A6-76E0639DCC76}" dt="2024-10-10T10:53:03.475" v="8694" actId="113"/>
        <pc:sldMkLst>
          <pc:docMk/>
          <pc:sldMk cId="2085919039" sldId="278"/>
        </pc:sldMkLst>
        <pc:spChg chg="add mod">
          <ac:chgData name="Hervé Mbalolyako Ngisse" userId="d8366b6c-f3d2-4c17-9bab-851482febc45" providerId="ADAL" clId="{67B2B15B-3DA1-433A-83A6-76E0639DCC76}" dt="2024-10-03T23:51:46.375" v="612" actId="1076"/>
          <ac:spMkLst>
            <pc:docMk/>
            <pc:sldMk cId="2085919039" sldId="278"/>
            <ac:spMk id="2" creationId="{A080BCD0-6109-7A02-A4DC-C587C11A2BB6}"/>
          </ac:spMkLst>
        </pc:spChg>
        <pc:spChg chg="mod">
          <ac:chgData name="Hervé Mbalolyako Ngisse" userId="d8366b6c-f3d2-4c17-9bab-851482febc45" providerId="ADAL" clId="{67B2B15B-3DA1-433A-83A6-76E0639DCC76}" dt="2024-10-03T23:13:33.865" v="264" actId="14100"/>
          <ac:spMkLst>
            <pc:docMk/>
            <pc:sldMk cId="2085919039" sldId="278"/>
            <ac:spMk id="176" creationId="{00000000-0000-0000-0000-000000000000}"/>
          </ac:spMkLst>
        </pc:spChg>
        <pc:spChg chg="mod">
          <ac:chgData name="Hervé Mbalolyako Ngisse" userId="d8366b6c-f3d2-4c17-9bab-851482febc45" providerId="ADAL" clId="{67B2B15B-3DA1-433A-83A6-76E0639DCC76}" dt="2024-10-03T23:15:51.511" v="334" actId="20577"/>
          <ac:spMkLst>
            <pc:docMk/>
            <pc:sldMk cId="2085919039" sldId="278"/>
            <ac:spMk id="177" creationId="{00000000-0000-0000-0000-000000000000}"/>
          </ac:spMkLst>
        </pc:spChg>
        <pc:spChg chg="mod">
          <ac:chgData name="Hervé Mbalolyako Ngisse" userId="d8366b6c-f3d2-4c17-9bab-851482febc45" providerId="ADAL" clId="{67B2B15B-3DA1-433A-83A6-76E0639DCC76}" dt="2024-10-03T23:05:57.046" v="199" actId="20577"/>
          <ac:spMkLst>
            <pc:docMk/>
            <pc:sldMk cId="2085919039" sldId="278"/>
            <ac:spMk id="178" creationId="{00000000-0000-0000-0000-000000000000}"/>
          </ac:spMkLst>
        </pc:spChg>
        <pc:spChg chg="mod">
          <ac:chgData name="Hervé Mbalolyako Ngisse" userId="d8366b6c-f3d2-4c17-9bab-851482febc45" providerId="ADAL" clId="{67B2B15B-3DA1-433A-83A6-76E0639DCC76}" dt="2024-10-03T23:14:06.439" v="301" actId="14100"/>
          <ac:spMkLst>
            <pc:docMk/>
            <pc:sldMk cId="2085919039" sldId="278"/>
            <ac:spMk id="180" creationId="{00000000-0000-0000-0000-000000000000}"/>
          </ac:spMkLst>
        </pc:spChg>
        <pc:spChg chg="mod">
          <ac:chgData name="Hervé Mbalolyako Ngisse" userId="d8366b6c-f3d2-4c17-9bab-851482febc45" providerId="ADAL" clId="{67B2B15B-3DA1-433A-83A6-76E0639DCC76}" dt="2024-10-03T23:16:49.241" v="401" actId="20577"/>
          <ac:spMkLst>
            <pc:docMk/>
            <pc:sldMk cId="2085919039" sldId="278"/>
            <ac:spMk id="181" creationId="{00000000-0000-0000-0000-000000000000}"/>
          </ac:spMkLst>
        </pc:spChg>
        <pc:spChg chg="mod">
          <ac:chgData name="Hervé Mbalolyako Ngisse" userId="d8366b6c-f3d2-4c17-9bab-851482febc45" providerId="ADAL" clId="{67B2B15B-3DA1-433A-83A6-76E0639DCC76}" dt="2024-10-10T00:01:31.169" v="2645" actId="20577"/>
          <ac:spMkLst>
            <pc:docMk/>
            <pc:sldMk cId="2085919039" sldId="278"/>
            <ac:spMk id="183" creationId="{00000000-0000-0000-0000-000000000000}"/>
          </ac:spMkLst>
        </pc:spChg>
        <pc:spChg chg="mod">
          <ac:chgData name="Hervé Mbalolyako Ngisse" userId="d8366b6c-f3d2-4c17-9bab-851482febc45" providerId="ADAL" clId="{67B2B15B-3DA1-433A-83A6-76E0639DCC76}" dt="2024-10-09T21:43:44.704" v="2300" actId="20577"/>
          <ac:spMkLst>
            <pc:docMk/>
            <pc:sldMk cId="2085919039" sldId="278"/>
            <ac:spMk id="184" creationId="{00000000-0000-0000-0000-000000000000}"/>
          </ac:spMkLst>
        </pc:spChg>
        <pc:spChg chg="mod">
          <ac:chgData name="Hervé Mbalolyako Ngisse" userId="d8366b6c-f3d2-4c17-9bab-851482febc45" providerId="ADAL" clId="{67B2B15B-3DA1-433A-83A6-76E0639DCC76}" dt="2024-10-03T23:20:07.015" v="480" actId="20577"/>
          <ac:spMkLst>
            <pc:docMk/>
            <pc:sldMk cId="2085919039" sldId="278"/>
            <ac:spMk id="186" creationId="{00000000-0000-0000-0000-000000000000}"/>
          </ac:spMkLst>
        </pc:spChg>
        <pc:spChg chg="mod">
          <ac:chgData name="Hervé Mbalolyako Ngisse" userId="d8366b6c-f3d2-4c17-9bab-851482febc45" providerId="ADAL" clId="{67B2B15B-3DA1-433A-83A6-76E0639DCC76}" dt="2024-10-09T21:43:58.771" v="2311" actId="20577"/>
          <ac:spMkLst>
            <pc:docMk/>
            <pc:sldMk cId="2085919039" sldId="278"/>
            <ac:spMk id="187" creationId="{00000000-0000-0000-0000-000000000000}"/>
          </ac:spMkLst>
        </pc:spChg>
        <pc:spChg chg="del">
          <ac:chgData name="Hervé Mbalolyako Ngisse" userId="d8366b6c-f3d2-4c17-9bab-851482febc45" providerId="ADAL" clId="{67B2B15B-3DA1-433A-83A6-76E0639DCC76}" dt="2024-10-03T22:57:49.168" v="181" actId="478"/>
          <ac:spMkLst>
            <pc:docMk/>
            <pc:sldMk cId="2085919039" sldId="278"/>
            <ac:spMk id="219" creationId="{00000000-0000-0000-0000-000000000000}"/>
          </ac:spMkLst>
        </pc:spChg>
        <pc:spChg chg="del">
          <ac:chgData name="Hervé Mbalolyako Ngisse" userId="d8366b6c-f3d2-4c17-9bab-851482febc45" providerId="ADAL" clId="{67B2B15B-3DA1-433A-83A6-76E0639DCC76}" dt="2024-10-03T23:05:43.209" v="191" actId="478"/>
          <ac:spMkLst>
            <pc:docMk/>
            <pc:sldMk cId="2085919039" sldId="278"/>
            <ac:spMk id="220" creationId="{00000000-0000-0000-0000-000000000000}"/>
          </ac:spMkLst>
        </pc:spChg>
        <pc:spChg chg="del mod">
          <ac:chgData name="Hervé Mbalolyako Ngisse" userId="d8366b6c-f3d2-4c17-9bab-851482febc45" providerId="ADAL" clId="{67B2B15B-3DA1-433A-83A6-76E0639DCC76}" dt="2024-10-03T23:05:38.486" v="190" actId="478"/>
          <ac:spMkLst>
            <pc:docMk/>
            <pc:sldMk cId="2085919039" sldId="278"/>
            <ac:spMk id="221" creationId="{00000000-0000-0000-0000-000000000000}"/>
          </ac:spMkLst>
        </pc:spChg>
        <pc:grpChg chg="del">
          <ac:chgData name="Hervé Mbalolyako Ngisse" userId="d8366b6c-f3d2-4c17-9bab-851482febc45" providerId="ADAL" clId="{67B2B15B-3DA1-433A-83A6-76E0639DCC76}" dt="2024-10-03T23:12:20.363" v="216" actId="478"/>
          <ac:grpSpMkLst>
            <pc:docMk/>
            <pc:sldMk cId="2085919039" sldId="278"/>
            <ac:grpSpMk id="188" creationId="{00000000-0000-0000-0000-000000000000}"/>
          </ac:grpSpMkLst>
        </pc:grpChg>
        <pc:grpChg chg="del">
          <ac:chgData name="Hervé Mbalolyako Ngisse" userId="d8366b6c-f3d2-4c17-9bab-851482febc45" providerId="ADAL" clId="{67B2B15B-3DA1-433A-83A6-76E0639DCC76}" dt="2024-10-03T23:12:22.650" v="217" actId="478"/>
          <ac:grpSpMkLst>
            <pc:docMk/>
            <pc:sldMk cId="2085919039" sldId="278"/>
            <ac:grpSpMk id="195" creationId="{00000000-0000-0000-0000-000000000000}"/>
          </ac:grpSpMkLst>
        </pc:grpChg>
        <pc:grpChg chg="del">
          <ac:chgData name="Hervé Mbalolyako Ngisse" userId="d8366b6c-f3d2-4c17-9bab-851482febc45" providerId="ADAL" clId="{67B2B15B-3DA1-433A-83A6-76E0639DCC76}" dt="2024-10-03T23:12:24.854" v="218" actId="478"/>
          <ac:grpSpMkLst>
            <pc:docMk/>
            <pc:sldMk cId="2085919039" sldId="278"/>
            <ac:grpSpMk id="202" creationId="{00000000-0000-0000-0000-000000000000}"/>
          </ac:grpSpMkLst>
        </pc:grpChg>
        <pc:grpChg chg="del">
          <ac:chgData name="Hervé Mbalolyako Ngisse" userId="d8366b6c-f3d2-4c17-9bab-851482febc45" providerId="ADAL" clId="{67B2B15B-3DA1-433A-83A6-76E0639DCC76}" dt="2024-10-03T23:12:26.998" v="219" actId="478"/>
          <ac:grpSpMkLst>
            <pc:docMk/>
            <pc:sldMk cId="2085919039" sldId="278"/>
            <ac:grpSpMk id="209" creationId="{00000000-0000-0000-0000-000000000000}"/>
          </ac:grpSpMkLst>
        </pc:grpChg>
        <pc:grpChg chg="del">
          <ac:chgData name="Hervé Mbalolyako Ngisse" userId="d8366b6c-f3d2-4c17-9bab-851482febc45" providerId="ADAL" clId="{67B2B15B-3DA1-433A-83A6-76E0639DCC76}" dt="2024-10-03T22:57:49.168" v="181" actId="478"/>
          <ac:grpSpMkLst>
            <pc:docMk/>
            <pc:sldMk cId="2085919039" sldId="278"/>
            <ac:grpSpMk id="216" creationId="{00000000-0000-0000-0000-000000000000}"/>
          </ac:grpSpMkLst>
        </pc:grpChg>
        <pc:picChg chg="del">
          <ac:chgData name="Hervé Mbalolyako Ngisse" userId="d8366b6c-f3d2-4c17-9bab-851482febc45" providerId="ADAL" clId="{67B2B15B-3DA1-433A-83A6-76E0639DCC76}" dt="2024-10-03T23:12:35.158" v="223" actId="478"/>
          <ac:picMkLst>
            <pc:docMk/>
            <pc:sldMk cId="2085919039" sldId="278"/>
            <ac:picMk id="166" creationId="{00000000-0000-0000-0000-000000000000}"/>
          </ac:picMkLst>
        </pc:picChg>
        <pc:picChg chg="del">
          <ac:chgData name="Hervé Mbalolyako Ngisse" userId="d8366b6c-f3d2-4c17-9bab-851482febc45" providerId="ADAL" clId="{67B2B15B-3DA1-433A-83A6-76E0639DCC76}" dt="2024-10-03T23:12:33.336" v="222" actId="478"/>
          <ac:picMkLst>
            <pc:docMk/>
            <pc:sldMk cId="2085919039" sldId="278"/>
            <ac:picMk id="167" creationId="{00000000-0000-0000-0000-000000000000}"/>
          </ac:picMkLst>
        </pc:picChg>
        <pc:picChg chg="del">
          <ac:chgData name="Hervé Mbalolyako Ngisse" userId="d8366b6c-f3d2-4c17-9bab-851482febc45" providerId="ADAL" clId="{67B2B15B-3DA1-433A-83A6-76E0639DCC76}" dt="2024-10-03T23:12:31.497" v="221" actId="478"/>
          <ac:picMkLst>
            <pc:docMk/>
            <pc:sldMk cId="2085919039" sldId="278"/>
            <ac:picMk id="168" creationId="{00000000-0000-0000-0000-000000000000}"/>
          </ac:picMkLst>
        </pc:picChg>
        <pc:picChg chg="del">
          <ac:chgData name="Hervé Mbalolyako Ngisse" userId="d8366b6c-f3d2-4c17-9bab-851482febc45" providerId="ADAL" clId="{67B2B15B-3DA1-433A-83A6-76E0639DCC76}" dt="2024-10-03T23:12:29.672" v="220" actId="478"/>
          <ac:picMkLst>
            <pc:docMk/>
            <pc:sldMk cId="2085919039" sldId="278"/>
            <ac:picMk id="169" creationId="{00000000-0000-0000-0000-000000000000}"/>
          </ac:picMkLst>
        </pc:picChg>
      </pc:sldChg>
      <pc:sldChg chg="new del ord">
        <pc:chgData name="Hervé Mbalolyako Ngisse" userId="d8366b6c-f3d2-4c17-9bab-851482febc45" providerId="ADAL" clId="{67B2B15B-3DA1-433A-83A6-76E0639DCC76}" dt="2024-10-03T23:36:58.916" v="516" actId="2696"/>
        <pc:sldMkLst>
          <pc:docMk/>
          <pc:sldMk cId="3186544425" sldId="279"/>
        </pc:sldMkLst>
      </pc:sldChg>
      <pc:sldChg chg="addSp delSp modSp add del mod ord modTransition">
        <pc:chgData name="Hervé Mbalolyako Ngisse" userId="d8366b6c-f3d2-4c17-9bab-851482febc45" providerId="ADAL" clId="{67B2B15B-3DA1-433A-83A6-76E0639DCC76}" dt="2024-10-10T13:40:02.194" v="9640" actId="47"/>
        <pc:sldMkLst>
          <pc:docMk/>
          <pc:sldMk cId="3696506804" sldId="279"/>
        </pc:sldMkLst>
        <pc:spChg chg="add mod">
          <ac:chgData name="Hervé Mbalolyako Ngisse" userId="d8366b6c-f3d2-4c17-9bab-851482febc45" providerId="ADAL" clId="{67B2B15B-3DA1-433A-83A6-76E0639DCC76}" dt="2024-10-03T23:42:02.039" v="589" actId="14100"/>
          <ac:spMkLst>
            <pc:docMk/>
            <pc:sldMk cId="3696506804" sldId="279"/>
            <ac:spMk id="4" creationId="{9867D750-2813-9528-9259-191A66E02231}"/>
          </ac:spMkLst>
        </pc:spChg>
        <pc:spChg chg="add mod">
          <ac:chgData name="Hervé Mbalolyako Ngisse" userId="d8366b6c-f3d2-4c17-9bab-851482febc45" providerId="ADAL" clId="{67B2B15B-3DA1-433A-83A6-76E0639DCC76}" dt="2024-10-07T23:13:40.510" v="1805" actId="1076"/>
          <ac:spMkLst>
            <pc:docMk/>
            <pc:sldMk cId="3696506804" sldId="279"/>
            <ac:spMk id="6" creationId="{721EFB01-D111-890C-70CC-B815C21ED7AD}"/>
          </ac:spMkLst>
        </pc:spChg>
        <pc:spChg chg="add del mod">
          <ac:chgData name="Hervé Mbalolyako Ngisse" userId="d8366b6c-f3d2-4c17-9bab-851482febc45" providerId="ADAL" clId="{67B2B15B-3DA1-433A-83A6-76E0639DCC76}" dt="2024-10-03T23:59:01.559" v="638" actId="478"/>
          <ac:spMkLst>
            <pc:docMk/>
            <pc:sldMk cId="3696506804" sldId="279"/>
            <ac:spMk id="329" creationId="{00000000-0000-0000-0000-000000000000}"/>
          </ac:spMkLst>
        </pc:spChg>
        <pc:spChg chg="del">
          <ac:chgData name="Hervé Mbalolyako Ngisse" userId="d8366b6c-f3d2-4c17-9bab-851482febc45" providerId="ADAL" clId="{67B2B15B-3DA1-433A-83A6-76E0639DCC76}" dt="2024-10-03T23:38:16.231" v="533" actId="478"/>
          <ac:spMkLst>
            <pc:docMk/>
            <pc:sldMk cId="3696506804" sldId="279"/>
            <ac:spMk id="340" creationId="{00000000-0000-0000-0000-000000000000}"/>
          </ac:spMkLst>
        </pc:spChg>
        <pc:spChg chg="del mod">
          <ac:chgData name="Hervé Mbalolyako Ngisse" userId="d8366b6c-f3d2-4c17-9bab-851482febc45" providerId="ADAL" clId="{67B2B15B-3DA1-433A-83A6-76E0639DCC76}" dt="2024-10-03T23:38:13.687" v="532" actId="478"/>
          <ac:spMkLst>
            <pc:docMk/>
            <pc:sldMk cId="3696506804" sldId="279"/>
            <ac:spMk id="341" creationId="{00000000-0000-0000-0000-000000000000}"/>
          </ac:spMkLst>
        </pc:spChg>
        <pc:spChg chg="del mod">
          <ac:chgData name="Hervé Mbalolyako Ngisse" userId="d8366b6c-f3d2-4c17-9bab-851482febc45" providerId="ADAL" clId="{67B2B15B-3DA1-433A-83A6-76E0639DCC76}" dt="2024-10-03T23:38:09.159" v="530" actId="478"/>
          <ac:spMkLst>
            <pc:docMk/>
            <pc:sldMk cId="3696506804" sldId="279"/>
            <ac:spMk id="342" creationId="{00000000-0000-0000-0000-000000000000}"/>
          </ac:spMkLst>
        </pc:spChg>
        <pc:grpChg chg="add del">
          <ac:chgData name="Hervé Mbalolyako Ngisse" userId="d8366b6c-f3d2-4c17-9bab-851482febc45" providerId="ADAL" clId="{67B2B15B-3DA1-433A-83A6-76E0639DCC76}" dt="2024-10-03T23:38:04.998" v="528" actId="478"/>
          <ac:grpSpMkLst>
            <pc:docMk/>
            <pc:sldMk cId="3696506804" sldId="279"/>
            <ac:grpSpMk id="330" creationId="{00000000-0000-0000-0000-000000000000}"/>
          </ac:grpSpMkLst>
        </pc:grpChg>
        <pc:grpChg chg="del">
          <ac:chgData name="Hervé Mbalolyako Ngisse" userId="d8366b6c-f3d2-4c17-9bab-851482febc45" providerId="ADAL" clId="{67B2B15B-3DA1-433A-83A6-76E0639DCC76}" dt="2024-10-03T23:38:17.446" v="534" actId="478"/>
          <ac:grpSpMkLst>
            <pc:docMk/>
            <pc:sldMk cId="3696506804" sldId="279"/>
            <ac:grpSpMk id="337" creationId="{00000000-0000-0000-0000-000000000000}"/>
          </ac:grpSpMkLst>
        </pc:grpChg>
        <pc:picChg chg="add del mod">
          <ac:chgData name="Hervé Mbalolyako Ngisse" userId="d8366b6c-f3d2-4c17-9bab-851482febc45" providerId="ADAL" clId="{67B2B15B-3DA1-433A-83A6-76E0639DCC76}" dt="2024-10-03T23:41:08.279" v="583" actId="478"/>
          <ac:picMkLst>
            <pc:docMk/>
            <pc:sldMk cId="3696506804" sldId="279"/>
            <ac:picMk id="3" creationId="{1AC4DB41-3D65-E71D-D240-1F93558C08C2}"/>
          </ac:picMkLst>
        </pc:picChg>
        <pc:picChg chg="add mod">
          <ac:chgData name="Hervé Mbalolyako Ngisse" userId="d8366b6c-f3d2-4c17-9bab-851482febc45" providerId="ADAL" clId="{67B2B15B-3DA1-433A-83A6-76E0639DCC76}" dt="2024-10-03T23:59:16.567" v="642" actId="14100"/>
          <ac:picMkLst>
            <pc:docMk/>
            <pc:sldMk cId="3696506804" sldId="279"/>
            <ac:picMk id="5" creationId="{29277072-E99D-89F1-E21F-23A7EDCD3BCC}"/>
          </ac:picMkLst>
        </pc:picChg>
        <pc:picChg chg="add del mod">
          <ac:chgData name="Hervé Mbalolyako Ngisse" userId="d8366b6c-f3d2-4c17-9bab-851482febc45" providerId="ADAL" clId="{67B2B15B-3DA1-433A-83A6-76E0639DCC76}" dt="2024-10-03T23:38:02.630" v="527" actId="478"/>
          <ac:picMkLst>
            <pc:docMk/>
            <pc:sldMk cId="3696506804" sldId="279"/>
            <ac:picMk id="328" creationId="{00000000-0000-0000-0000-000000000000}"/>
          </ac:picMkLst>
        </pc:picChg>
      </pc:sldChg>
      <pc:sldChg chg="addSp delSp modSp add mod modTransition modNotesTx">
        <pc:chgData name="Hervé Mbalolyako Ngisse" userId="d8366b6c-f3d2-4c17-9bab-851482febc45" providerId="ADAL" clId="{67B2B15B-3DA1-433A-83A6-76E0639DCC76}" dt="2024-10-10T10:51:46.749" v="8689" actId="113"/>
        <pc:sldMkLst>
          <pc:docMk/>
          <pc:sldMk cId="831904990" sldId="280"/>
        </pc:sldMkLst>
        <pc:spChg chg="mod">
          <ac:chgData name="Hervé Mbalolyako Ngisse" userId="d8366b6c-f3d2-4c17-9bab-851482febc45" providerId="ADAL" clId="{67B2B15B-3DA1-433A-83A6-76E0639DCC76}" dt="2024-10-04T00:40:48.745" v="771" actId="14100"/>
          <ac:spMkLst>
            <pc:docMk/>
            <pc:sldMk cId="831904990" sldId="280"/>
            <ac:spMk id="4" creationId="{9867D750-2813-9528-9259-191A66E02231}"/>
          </ac:spMkLst>
        </pc:spChg>
        <pc:spChg chg="add mod">
          <ac:chgData name="Hervé Mbalolyako Ngisse" userId="d8366b6c-f3d2-4c17-9bab-851482febc45" providerId="ADAL" clId="{67B2B15B-3DA1-433A-83A6-76E0639DCC76}" dt="2024-10-08T21:56:23.982" v="1812" actId="14100"/>
          <ac:spMkLst>
            <pc:docMk/>
            <pc:sldMk cId="831904990" sldId="280"/>
            <ac:spMk id="7" creationId="{2795426B-74C3-62D9-E083-C120AD25F58F}"/>
          </ac:spMkLst>
        </pc:spChg>
        <pc:picChg chg="add mod">
          <ac:chgData name="Hervé Mbalolyako Ngisse" userId="d8366b6c-f3d2-4c17-9bab-851482febc45" providerId="ADAL" clId="{67B2B15B-3DA1-433A-83A6-76E0639DCC76}" dt="2024-10-03T23:57:32.048" v="629" actId="1076"/>
          <ac:picMkLst>
            <pc:docMk/>
            <pc:sldMk cId="831904990" sldId="280"/>
            <ac:picMk id="3" creationId="{8E6C042A-0E89-EDA1-ED70-97EC16FF474A}"/>
          </ac:picMkLst>
        </pc:picChg>
        <pc:picChg chg="add del mod">
          <ac:chgData name="Hervé Mbalolyako Ngisse" userId="d8366b6c-f3d2-4c17-9bab-851482febc45" providerId="ADAL" clId="{67B2B15B-3DA1-433A-83A6-76E0639DCC76}" dt="2024-10-04T03:02:20.376" v="877" actId="478"/>
          <ac:picMkLst>
            <pc:docMk/>
            <pc:sldMk cId="831904990" sldId="280"/>
            <ac:picMk id="6" creationId="{B6FD7539-D746-8CC0-96CB-621E8FFF1A05}"/>
          </ac:picMkLst>
        </pc:picChg>
        <pc:picChg chg="add mod">
          <ac:chgData name="Hervé Mbalolyako Ngisse" userId="d8366b6c-f3d2-4c17-9bab-851482febc45" providerId="ADAL" clId="{67B2B15B-3DA1-433A-83A6-76E0639DCC76}" dt="2024-10-04T03:02:41.188" v="884" actId="14100"/>
          <ac:picMkLst>
            <pc:docMk/>
            <pc:sldMk cId="831904990" sldId="280"/>
            <ac:picMk id="9" creationId="{A5C488BA-9C41-5DD5-C7DD-14B8C80D0892}"/>
          </ac:picMkLst>
        </pc:picChg>
      </pc:sldChg>
      <pc:sldChg chg="addSp delSp modSp add mod modTransition modNotesTx">
        <pc:chgData name="Hervé Mbalolyako Ngisse" userId="d8366b6c-f3d2-4c17-9bab-851482febc45" providerId="ADAL" clId="{67B2B15B-3DA1-433A-83A6-76E0639DCC76}" dt="2024-10-10T10:53:57.990" v="8701" actId="20577"/>
        <pc:sldMkLst>
          <pc:docMk/>
          <pc:sldMk cId="737707642" sldId="281"/>
        </pc:sldMkLst>
        <pc:spChg chg="add mod">
          <ac:chgData name="Hervé Mbalolyako Ngisse" userId="d8366b6c-f3d2-4c17-9bab-851482febc45" providerId="ADAL" clId="{67B2B15B-3DA1-433A-83A6-76E0639DCC76}" dt="2024-10-08T02:41:14.561" v="1809" actId="255"/>
          <ac:spMkLst>
            <pc:docMk/>
            <pc:sldMk cId="737707642" sldId="281"/>
            <ac:spMk id="2" creationId="{54A83E58-C419-1E04-3ACB-67DA3879FD8D}"/>
          </ac:spMkLst>
        </pc:spChg>
        <pc:spChg chg="add mod">
          <ac:chgData name="Hervé Mbalolyako Ngisse" userId="d8366b6c-f3d2-4c17-9bab-851482febc45" providerId="ADAL" clId="{67B2B15B-3DA1-433A-83A6-76E0639DCC76}" dt="2024-10-10T00:37:16.141" v="4638" actId="255"/>
          <ac:spMkLst>
            <pc:docMk/>
            <pc:sldMk cId="737707642" sldId="281"/>
            <ac:spMk id="3" creationId="{F5A4E07D-2E8B-4131-2333-741FAAE5F395}"/>
          </ac:spMkLst>
        </pc:spChg>
        <pc:spChg chg="add mod">
          <ac:chgData name="Hervé Mbalolyako Ngisse" userId="d8366b6c-f3d2-4c17-9bab-851482febc45" providerId="ADAL" clId="{67B2B15B-3DA1-433A-83A6-76E0639DCC76}" dt="2024-10-04T00:43:14.492" v="780" actId="115"/>
          <ac:spMkLst>
            <pc:docMk/>
            <pc:sldMk cId="737707642" sldId="281"/>
            <ac:spMk id="19" creationId="{8BEA3B57-65D5-5952-E177-8F1A151B5686}"/>
          </ac:spMkLst>
        </pc:spChg>
        <pc:spChg chg="add mod">
          <ac:chgData name="Hervé Mbalolyako Ngisse" userId="d8366b6c-f3d2-4c17-9bab-851482febc45" providerId="ADAL" clId="{67B2B15B-3DA1-433A-83A6-76E0639DCC76}" dt="2024-10-04T00:43:26.448" v="782" actId="1076"/>
          <ac:spMkLst>
            <pc:docMk/>
            <pc:sldMk cId="737707642" sldId="281"/>
            <ac:spMk id="20" creationId="{528B9347-B7F8-8627-5C99-336F40D72C6C}"/>
          </ac:spMkLst>
        </pc:spChg>
        <pc:spChg chg="del mod">
          <ac:chgData name="Hervé Mbalolyako Ngisse" userId="d8366b6c-f3d2-4c17-9bab-851482febc45" providerId="ADAL" clId="{67B2B15B-3DA1-433A-83A6-76E0639DCC76}" dt="2024-10-04T00:12:33.946" v="686"/>
          <ac:spMkLst>
            <pc:docMk/>
            <pc:sldMk cId="737707642" sldId="281"/>
            <ac:spMk id="149" creationId="{00000000-0000-0000-0000-000000000000}"/>
          </ac:spMkLst>
        </pc:spChg>
        <pc:picChg chg="add del mod">
          <ac:chgData name="Hervé Mbalolyako Ngisse" userId="d8366b6c-f3d2-4c17-9bab-851482febc45" providerId="ADAL" clId="{67B2B15B-3DA1-433A-83A6-76E0639DCC76}" dt="2024-10-04T18:33:38.827" v="1031" actId="478"/>
          <ac:picMkLst>
            <pc:docMk/>
            <pc:sldMk cId="737707642" sldId="281"/>
            <ac:picMk id="5" creationId="{043E4EB7-292D-922B-7B4F-6FDE78BB912B}"/>
          </ac:picMkLst>
        </pc:picChg>
        <pc:picChg chg="add del mod">
          <ac:chgData name="Hervé Mbalolyako Ngisse" userId="d8366b6c-f3d2-4c17-9bab-851482febc45" providerId="ADAL" clId="{67B2B15B-3DA1-433A-83A6-76E0639DCC76}" dt="2024-10-04T00:33:50.344" v="746" actId="478"/>
          <ac:picMkLst>
            <pc:docMk/>
            <pc:sldMk cId="737707642" sldId="281"/>
            <ac:picMk id="5" creationId="{23002627-E1C4-D400-D2D4-383768469BB6}"/>
          </ac:picMkLst>
        </pc:picChg>
        <pc:picChg chg="add mod">
          <ac:chgData name="Hervé Mbalolyako Ngisse" userId="d8366b6c-f3d2-4c17-9bab-851482febc45" providerId="ADAL" clId="{67B2B15B-3DA1-433A-83A6-76E0639DCC76}" dt="2024-10-04T00:36:05.784" v="764" actId="14100"/>
          <ac:picMkLst>
            <pc:docMk/>
            <pc:sldMk cId="737707642" sldId="281"/>
            <ac:picMk id="12" creationId="{7E362198-1CE7-389B-45A5-D4DBDD751B33}"/>
          </ac:picMkLst>
        </pc:picChg>
        <pc:picChg chg="add del">
          <ac:chgData name="Hervé Mbalolyako Ngisse" userId="d8366b6c-f3d2-4c17-9bab-851482febc45" providerId="ADAL" clId="{67B2B15B-3DA1-433A-83A6-76E0639DCC76}" dt="2024-10-04T00:35:40.760" v="753" actId="478"/>
          <ac:picMkLst>
            <pc:docMk/>
            <pc:sldMk cId="737707642" sldId="281"/>
            <ac:picMk id="14" creationId="{6C2011AA-DA82-EE3F-9887-168D0A3AC3D6}"/>
          </ac:picMkLst>
        </pc:picChg>
        <pc:picChg chg="add del mod">
          <ac:chgData name="Hervé Mbalolyako Ngisse" userId="d8366b6c-f3d2-4c17-9bab-851482febc45" providerId="ADAL" clId="{67B2B15B-3DA1-433A-83A6-76E0639DCC76}" dt="2024-10-09T21:35:13.324" v="2150" actId="21"/>
          <ac:picMkLst>
            <pc:docMk/>
            <pc:sldMk cId="737707642" sldId="281"/>
            <ac:picMk id="16" creationId="{E77C1ED9-7354-BD62-B887-062AB9899B6D}"/>
          </ac:picMkLst>
        </pc:picChg>
        <pc:picChg chg="add mod">
          <ac:chgData name="Hervé Mbalolyako Ngisse" userId="d8366b6c-f3d2-4c17-9bab-851482febc45" providerId="ADAL" clId="{67B2B15B-3DA1-433A-83A6-76E0639DCC76}" dt="2024-10-08T02:41:19.766" v="1810" actId="1076"/>
          <ac:picMkLst>
            <pc:docMk/>
            <pc:sldMk cId="737707642" sldId="281"/>
            <ac:picMk id="18" creationId="{903BD4EF-922F-D70A-1655-080326FCA845}"/>
          </ac:picMkLst>
        </pc:picChg>
        <pc:picChg chg="mod">
          <ac:chgData name="Hervé Mbalolyako Ngisse" userId="d8366b6c-f3d2-4c17-9bab-851482febc45" providerId="ADAL" clId="{67B2B15B-3DA1-433A-83A6-76E0639DCC76}" dt="2024-10-04T00:28:01.400" v="711" actId="1076"/>
          <ac:picMkLst>
            <pc:docMk/>
            <pc:sldMk cId="737707642" sldId="281"/>
            <ac:picMk id="144" creationId="{00000000-0000-0000-0000-000000000000}"/>
          </ac:picMkLst>
        </pc:picChg>
        <pc:inkChg chg="add del">
          <ac:chgData name="Hervé Mbalolyako Ngisse" userId="d8366b6c-f3d2-4c17-9bab-851482febc45" providerId="ADAL" clId="{67B2B15B-3DA1-433A-83A6-76E0639DCC76}" dt="2024-10-04T00:31:22.546" v="736" actId="9405"/>
          <ac:inkMkLst>
            <pc:docMk/>
            <pc:sldMk cId="737707642" sldId="281"/>
            <ac:inkMk id="6" creationId="{658FA385-8CDB-722D-3DA1-074F2E152EE0}"/>
          </ac:inkMkLst>
        </pc:inkChg>
        <pc:inkChg chg="add del">
          <ac:chgData name="Hervé Mbalolyako Ngisse" userId="d8366b6c-f3d2-4c17-9bab-851482febc45" providerId="ADAL" clId="{67B2B15B-3DA1-433A-83A6-76E0639DCC76}" dt="2024-10-04T00:31:34.281" v="738" actId="9405"/>
          <ac:inkMkLst>
            <pc:docMk/>
            <pc:sldMk cId="737707642" sldId="281"/>
            <ac:inkMk id="7" creationId="{2C237C8D-49B1-2423-5ACB-5D13F2290AEE}"/>
          </ac:inkMkLst>
        </pc:inkChg>
        <pc:inkChg chg="add del">
          <ac:chgData name="Hervé Mbalolyako Ngisse" userId="d8366b6c-f3d2-4c17-9bab-851482febc45" providerId="ADAL" clId="{67B2B15B-3DA1-433A-83A6-76E0639DCC76}" dt="2024-10-04T00:32:09.962" v="742" actId="9405"/>
          <ac:inkMkLst>
            <pc:docMk/>
            <pc:sldMk cId="737707642" sldId="281"/>
            <ac:inkMk id="8" creationId="{E9CD5907-E578-2C9D-0607-5233847BC6C4}"/>
          </ac:inkMkLst>
        </pc:inkChg>
        <pc:inkChg chg="add del">
          <ac:chgData name="Hervé Mbalolyako Ngisse" userId="d8366b6c-f3d2-4c17-9bab-851482febc45" providerId="ADAL" clId="{67B2B15B-3DA1-433A-83A6-76E0639DCC76}" dt="2024-10-04T00:32:08.994" v="741" actId="9405"/>
          <ac:inkMkLst>
            <pc:docMk/>
            <pc:sldMk cId="737707642" sldId="281"/>
            <ac:inkMk id="9" creationId="{EE8DDD35-5A00-E442-46A9-2739935F468B}"/>
          </ac:inkMkLst>
        </pc:inkChg>
        <pc:inkChg chg="add del">
          <ac:chgData name="Hervé Mbalolyako Ngisse" userId="d8366b6c-f3d2-4c17-9bab-851482febc45" providerId="ADAL" clId="{67B2B15B-3DA1-433A-83A6-76E0639DCC76}" dt="2024-10-04T00:33:07.386" v="744" actId="9405"/>
          <ac:inkMkLst>
            <pc:docMk/>
            <pc:sldMk cId="737707642" sldId="281"/>
            <ac:inkMk id="10" creationId="{109FC586-7864-A7EB-21B3-514CCF5BCD9D}"/>
          </ac:inkMkLst>
        </pc:inkChg>
        <pc:cxnChg chg="del">
          <ac:chgData name="Hervé Mbalolyako Ngisse" userId="d8366b6c-f3d2-4c17-9bab-851482febc45" providerId="ADAL" clId="{67B2B15B-3DA1-433A-83A6-76E0639DCC76}" dt="2024-10-04T00:12:36.455" v="687" actId="478"/>
          <ac:cxnSpMkLst>
            <pc:docMk/>
            <pc:sldMk cId="737707642" sldId="281"/>
            <ac:cxnSpMk id="161" creationId="{00000000-0000-0000-0000-000000000000}"/>
          </ac:cxnSpMkLst>
        </pc:cxnChg>
      </pc:sldChg>
      <pc:sldChg chg="addSp delSp modSp add mod ord modTransition modNotesTx">
        <pc:chgData name="Hervé Mbalolyako Ngisse" userId="d8366b6c-f3d2-4c17-9bab-851482febc45" providerId="ADAL" clId="{67B2B15B-3DA1-433A-83A6-76E0639DCC76}" dt="2024-10-10T10:55:03.096" v="8723" actId="113"/>
        <pc:sldMkLst>
          <pc:docMk/>
          <pc:sldMk cId="991150459" sldId="282"/>
        </pc:sldMkLst>
        <pc:spChg chg="add mod">
          <ac:chgData name="Hervé Mbalolyako Ngisse" userId="d8366b6c-f3d2-4c17-9bab-851482febc45" providerId="ADAL" clId="{67B2B15B-3DA1-433A-83A6-76E0639DCC76}" dt="2024-10-04T02:20:26.095" v="846"/>
          <ac:spMkLst>
            <pc:docMk/>
            <pc:sldMk cId="991150459" sldId="282"/>
            <ac:spMk id="6" creationId="{44159965-3A43-0FFC-6D68-359B4D922590}"/>
          </ac:spMkLst>
        </pc:spChg>
        <pc:spChg chg="add mod">
          <ac:chgData name="Hervé Mbalolyako Ngisse" userId="d8366b6c-f3d2-4c17-9bab-851482febc45" providerId="ADAL" clId="{67B2B15B-3DA1-433A-83A6-76E0639DCC76}" dt="2024-10-08T23:41:33.496" v="1827" actId="14100"/>
          <ac:spMkLst>
            <pc:docMk/>
            <pc:sldMk cId="991150459" sldId="282"/>
            <ac:spMk id="11" creationId="{2553C2DB-B122-029E-24A7-857A57F120D5}"/>
          </ac:spMkLst>
        </pc:spChg>
        <pc:spChg chg="add del mod">
          <ac:chgData name="Hervé Mbalolyako Ngisse" userId="d8366b6c-f3d2-4c17-9bab-851482febc45" providerId="ADAL" clId="{67B2B15B-3DA1-433A-83A6-76E0639DCC76}" dt="2024-10-04T02:21:18.108" v="854" actId="478"/>
          <ac:spMkLst>
            <pc:docMk/>
            <pc:sldMk cId="991150459" sldId="282"/>
            <ac:spMk id="13" creationId="{E3B6FD0E-D26E-BF19-6DBB-25BC6DE77FE0}"/>
          </ac:spMkLst>
        </pc:spChg>
        <pc:spChg chg="add mod">
          <ac:chgData name="Hervé Mbalolyako Ngisse" userId="d8366b6c-f3d2-4c17-9bab-851482febc45" providerId="ADAL" clId="{67B2B15B-3DA1-433A-83A6-76E0639DCC76}" dt="2024-10-04T03:06:44.148" v="903" actId="1076"/>
          <ac:spMkLst>
            <pc:docMk/>
            <pc:sldMk cId="991150459" sldId="282"/>
            <ac:spMk id="17" creationId="{DB0624BF-F8EF-3F20-F312-8352B7B862E0}"/>
          </ac:spMkLst>
        </pc:spChg>
        <pc:spChg chg="mod">
          <ac:chgData name="Hervé Mbalolyako Ngisse" userId="d8366b6c-f3d2-4c17-9bab-851482febc45" providerId="ADAL" clId="{67B2B15B-3DA1-433A-83A6-76E0639DCC76}" dt="2024-10-04T02:16:06.924" v="810" actId="1076"/>
          <ac:spMkLst>
            <pc:docMk/>
            <pc:sldMk cId="991150459" sldId="282"/>
            <ac:spMk id="149" creationId="{00000000-0000-0000-0000-000000000000}"/>
          </ac:spMkLst>
        </pc:spChg>
        <pc:picChg chg="add mod">
          <ac:chgData name="Hervé Mbalolyako Ngisse" userId="d8366b6c-f3d2-4c17-9bab-851482febc45" providerId="ADAL" clId="{67B2B15B-3DA1-433A-83A6-76E0639DCC76}" dt="2024-10-09T21:37:26.247" v="2157" actId="1076"/>
          <ac:picMkLst>
            <pc:docMk/>
            <pc:sldMk cId="991150459" sldId="282"/>
            <ac:picMk id="3" creationId="{DDA9E31B-3EC7-5EC0-3CD3-17B3AB719FD7}"/>
          </ac:picMkLst>
        </pc:picChg>
        <pc:picChg chg="add mod">
          <ac:chgData name="Hervé Mbalolyako Ngisse" userId="d8366b6c-f3d2-4c17-9bab-851482febc45" providerId="ADAL" clId="{67B2B15B-3DA1-433A-83A6-76E0639DCC76}" dt="2024-10-04T02:15:18.394" v="806" actId="1076"/>
          <ac:picMkLst>
            <pc:docMk/>
            <pc:sldMk cId="991150459" sldId="282"/>
            <ac:picMk id="4" creationId="{0CF456D8-CA57-F707-BB48-FF02DC3D40AC}"/>
          </ac:picMkLst>
        </pc:picChg>
        <pc:picChg chg="add del mod">
          <ac:chgData name="Hervé Mbalolyako Ngisse" userId="d8366b6c-f3d2-4c17-9bab-851482febc45" providerId="ADAL" clId="{67B2B15B-3DA1-433A-83A6-76E0639DCC76}" dt="2024-10-04T03:08:28.405" v="907" actId="14100"/>
          <ac:picMkLst>
            <pc:docMk/>
            <pc:sldMk cId="991150459" sldId="282"/>
            <ac:picMk id="8" creationId="{11D63AB1-DB21-82F6-6DAD-423DD78547A9}"/>
          </ac:picMkLst>
        </pc:picChg>
        <pc:picChg chg="add mod">
          <ac:chgData name="Hervé Mbalolyako Ngisse" userId="d8366b6c-f3d2-4c17-9bab-851482febc45" providerId="ADAL" clId="{67B2B15B-3DA1-433A-83A6-76E0639DCC76}" dt="2024-10-10T00:35:02.347" v="4413" actId="1076"/>
          <ac:picMkLst>
            <pc:docMk/>
            <pc:sldMk cId="991150459" sldId="282"/>
            <ac:picMk id="9" creationId="{7F122242-5C2A-87B3-9134-1E3A69A293CC}"/>
          </ac:picMkLst>
        </pc:picChg>
        <pc:picChg chg="add del mod">
          <ac:chgData name="Hervé Mbalolyako Ngisse" userId="d8366b6c-f3d2-4c17-9bab-851482febc45" providerId="ADAL" clId="{67B2B15B-3DA1-433A-83A6-76E0639DCC76}" dt="2024-10-04T03:05:17.548" v="889" actId="478"/>
          <ac:picMkLst>
            <pc:docMk/>
            <pc:sldMk cId="991150459" sldId="282"/>
            <ac:picMk id="10" creationId="{CA30D24D-D3A8-0CA5-7ED7-5160A3648C54}"/>
          </ac:picMkLst>
        </pc:picChg>
        <pc:picChg chg="add del mod">
          <ac:chgData name="Hervé Mbalolyako Ngisse" userId="d8366b6c-f3d2-4c17-9bab-851482febc45" providerId="ADAL" clId="{67B2B15B-3DA1-433A-83A6-76E0639DCC76}" dt="2024-10-09T21:37:16.881" v="2153" actId="478"/>
          <ac:picMkLst>
            <pc:docMk/>
            <pc:sldMk cId="991150459" sldId="282"/>
            <ac:picMk id="16" creationId="{C6D4BFC3-8DC8-391A-62D0-5A931805776D}"/>
          </ac:picMkLst>
        </pc:picChg>
        <pc:picChg chg="add del mod">
          <ac:chgData name="Hervé Mbalolyako Ngisse" userId="d8366b6c-f3d2-4c17-9bab-851482febc45" providerId="ADAL" clId="{67B2B15B-3DA1-433A-83A6-76E0639DCC76}" dt="2024-10-10T00:34:56.892" v="4411" actId="478"/>
          <ac:picMkLst>
            <pc:docMk/>
            <pc:sldMk cId="991150459" sldId="282"/>
            <ac:picMk id="19" creationId="{973B0BF6-5770-198E-F5C2-02271A8F3446}"/>
          </ac:picMkLst>
        </pc:picChg>
        <pc:picChg chg="mod">
          <ac:chgData name="Hervé Mbalolyako Ngisse" userId="d8366b6c-f3d2-4c17-9bab-851482febc45" providerId="ADAL" clId="{67B2B15B-3DA1-433A-83A6-76E0639DCC76}" dt="2024-10-04T03:08:36.718" v="910" actId="14100"/>
          <ac:picMkLst>
            <pc:docMk/>
            <pc:sldMk cId="991150459" sldId="282"/>
            <ac:picMk id="144" creationId="{00000000-0000-0000-0000-000000000000}"/>
          </ac:picMkLst>
        </pc:picChg>
        <pc:picChg chg="add mod">
          <ac:chgData name="Hervé Mbalolyako Ngisse" userId="d8366b6c-f3d2-4c17-9bab-851482febc45" providerId="ADAL" clId="{67B2B15B-3DA1-433A-83A6-76E0639DCC76}" dt="2024-10-04T03:08:28.405" v="907" actId="14100"/>
          <ac:picMkLst>
            <pc:docMk/>
            <pc:sldMk cId="991150459" sldId="282"/>
            <ac:picMk id="1026" creationId="{8DA6092A-053D-9EFC-2E21-F800137E2181}"/>
          </ac:picMkLst>
        </pc:picChg>
        <pc:picChg chg="add mod">
          <ac:chgData name="Hervé Mbalolyako Ngisse" userId="d8366b6c-f3d2-4c17-9bab-851482febc45" providerId="ADAL" clId="{67B2B15B-3DA1-433A-83A6-76E0639DCC76}" dt="2024-10-04T03:08:36.718" v="910" actId="14100"/>
          <ac:picMkLst>
            <pc:docMk/>
            <pc:sldMk cId="991150459" sldId="282"/>
            <ac:picMk id="1028" creationId="{8AC17CEA-3EB4-DD59-1A98-6480A9775B5C}"/>
          </ac:picMkLst>
        </pc:picChg>
        <pc:picChg chg="add del mod">
          <ac:chgData name="Hervé Mbalolyako Ngisse" userId="d8366b6c-f3d2-4c17-9bab-851482febc45" providerId="ADAL" clId="{67B2B15B-3DA1-433A-83A6-76E0639DCC76}" dt="2024-10-09T21:37:18.686" v="2154" actId="478"/>
          <ac:picMkLst>
            <pc:docMk/>
            <pc:sldMk cId="991150459" sldId="282"/>
            <ac:picMk id="1030" creationId="{201A7EA4-0664-228C-EB85-75371C3EF43D}"/>
          </ac:picMkLst>
        </pc:picChg>
        <pc:cxnChg chg="add mod">
          <ac:chgData name="Hervé Mbalolyako Ngisse" userId="d8366b6c-f3d2-4c17-9bab-851482febc45" providerId="ADAL" clId="{67B2B15B-3DA1-433A-83A6-76E0639DCC76}" dt="2024-10-04T02:15:52.226" v="808" actId="1076"/>
          <ac:cxnSpMkLst>
            <pc:docMk/>
            <pc:sldMk cId="991150459" sldId="282"/>
            <ac:cxnSpMk id="5" creationId="{ED79FF17-B2B6-4539-E24C-74A50AE99C85}"/>
          </ac:cxnSpMkLst>
        </pc:cxnChg>
        <pc:cxnChg chg="add mod">
          <ac:chgData name="Hervé Mbalolyako Ngisse" userId="d8366b6c-f3d2-4c17-9bab-851482febc45" providerId="ADAL" clId="{67B2B15B-3DA1-433A-83A6-76E0639DCC76}" dt="2024-10-04T03:05:44.157" v="896" actId="1076"/>
          <ac:cxnSpMkLst>
            <pc:docMk/>
            <pc:sldMk cId="991150459" sldId="282"/>
            <ac:cxnSpMk id="14" creationId="{CA22B00E-10A5-01DD-16E3-8F53173052DE}"/>
          </ac:cxnSpMkLst>
        </pc:cxnChg>
        <pc:cxnChg chg="mod">
          <ac:chgData name="Hervé Mbalolyako Ngisse" userId="d8366b6c-f3d2-4c17-9bab-851482febc45" providerId="ADAL" clId="{67B2B15B-3DA1-433A-83A6-76E0639DCC76}" dt="2024-10-04T02:13:44.244" v="804" actId="14100"/>
          <ac:cxnSpMkLst>
            <pc:docMk/>
            <pc:sldMk cId="991150459" sldId="282"/>
            <ac:cxnSpMk id="161" creationId="{00000000-0000-0000-0000-000000000000}"/>
          </ac:cxnSpMkLst>
        </pc:cxnChg>
      </pc:sldChg>
      <pc:sldChg chg="add del">
        <pc:chgData name="Hervé Mbalolyako Ngisse" userId="d8366b6c-f3d2-4c17-9bab-851482febc45" providerId="ADAL" clId="{67B2B15B-3DA1-433A-83A6-76E0639DCC76}" dt="2024-10-04T03:12:44.815" v="922" actId="2890"/>
        <pc:sldMkLst>
          <pc:docMk/>
          <pc:sldMk cId="548189991" sldId="283"/>
        </pc:sldMkLst>
      </pc:sldChg>
      <pc:sldChg chg="addSp delSp modSp add mod ord modTransition modNotesTx">
        <pc:chgData name="Hervé Mbalolyako Ngisse" userId="d8366b6c-f3d2-4c17-9bab-851482febc45" providerId="ADAL" clId="{67B2B15B-3DA1-433A-83A6-76E0639DCC76}" dt="2024-10-10T13:01:35.114" v="9464" actId="20577"/>
        <pc:sldMkLst>
          <pc:docMk/>
          <pc:sldMk cId="660875516" sldId="283"/>
        </pc:sldMkLst>
        <pc:spChg chg="add mod">
          <ac:chgData name="Hervé Mbalolyako Ngisse" userId="d8366b6c-f3d2-4c17-9bab-851482febc45" providerId="ADAL" clId="{67B2B15B-3DA1-433A-83A6-76E0639DCC76}" dt="2024-10-04T22:10:46.193" v="1744" actId="1076"/>
          <ac:spMkLst>
            <pc:docMk/>
            <pc:sldMk cId="660875516" sldId="283"/>
            <ac:spMk id="2" creationId="{72663A10-9484-06DD-F652-33A5EA348C8E}"/>
          </ac:spMkLst>
        </pc:spChg>
        <pc:spChg chg="del mod">
          <ac:chgData name="Hervé Mbalolyako Ngisse" userId="d8366b6c-f3d2-4c17-9bab-851482febc45" providerId="ADAL" clId="{67B2B15B-3DA1-433A-83A6-76E0639DCC76}" dt="2024-10-04T03:13:01.566" v="929"/>
          <ac:spMkLst>
            <pc:docMk/>
            <pc:sldMk cId="660875516" sldId="283"/>
            <ac:spMk id="149" creationId="{00000000-0000-0000-0000-000000000000}"/>
          </ac:spMkLst>
        </pc:spChg>
        <pc:picChg chg="add del mod">
          <ac:chgData name="Hervé Mbalolyako Ngisse" userId="d8366b6c-f3d2-4c17-9bab-851482febc45" providerId="ADAL" clId="{67B2B15B-3DA1-433A-83A6-76E0639DCC76}" dt="2024-10-09T21:38:59.729" v="2158" actId="478"/>
          <ac:picMkLst>
            <pc:docMk/>
            <pc:sldMk cId="660875516" sldId="283"/>
            <ac:picMk id="3" creationId="{66CFDCB7-90F2-E014-C5F0-24DF2D06FE0B}"/>
          </ac:picMkLst>
        </pc:picChg>
        <pc:picChg chg="add">
          <ac:chgData name="Hervé Mbalolyako Ngisse" userId="d8366b6c-f3d2-4c17-9bab-851482febc45" providerId="ADAL" clId="{67B2B15B-3DA1-433A-83A6-76E0639DCC76}" dt="2024-10-09T21:39:00.665" v="2159" actId="22"/>
          <ac:picMkLst>
            <pc:docMk/>
            <pc:sldMk cId="660875516" sldId="283"/>
            <ac:picMk id="5" creationId="{D35D594A-61B3-D7C7-A297-D6BA96BCEE55}"/>
          </ac:picMkLst>
        </pc:picChg>
        <pc:picChg chg="mod">
          <ac:chgData name="Hervé Mbalolyako Ngisse" userId="d8366b6c-f3d2-4c17-9bab-851482febc45" providerId="ADAL" clId="{67B2B15B-3DA1-433A-83A6-76E0639DCC76}" dt="2024-10-04T22:29:26.497" v="1790" actId="1076"/>
          <ac:picMkLst>
            <pc:docMk/>
            <pc:sldMk cId="660875516" sldId="283"/>
            <ac:picMk id="144" creationId="{00000000-0000-0000-0000-000000000000}"/>
          </ac:picMkLst>
        </pc:picChg>
        <pc:cxnChg chg="del">
          <ac:chgData name="Hervé Mbalolyako Ngisse" userId="d8366b6c-f3d2-4c17-9bab-851482febc45" providerId="ADAL" clId="{67B2B15B-3DA1-433A-83A6-76E0639DCC76}" dt="2024-10-04T03:13:01.564" v="927" actId="478"/>
          <ac:cxnSpMkLst>
            <pc:docMk/>
            <pc:sldMk cId="660875516" sldId="283"/>
            <ac:cxnSpMk id="161" creationId="{00000000-0000-0000-0000-000000000000}"/>
          </ac:cxnSpMkLst>
        </pc:cxnChg>
      </pc:sldChg>
      <pc:sldChg chg="addSp delSp modSp add mod modTransition modNotesTx">
        <pc:chgData name="Hervé Mbalolyako Ngisse" userId="d8366b6c-f3d2-4c17-9bab-851482febc45" providerId="ADAL" clId="{67B2B15B-3DA1-433A-83A6-76E0639DCC76}" dt="2024-10-10T12:46:17.720" v="8758" actId="113"/>
        <pc:sldMkLst>
          <pc:docMk/>
          <pc:sldMk cId="1139075515" sldId="284"/>
        </pc:sldMkLst>
        <pc:spChg chg="add mod">
          <ac:chgData name="Hervé Mbalolyako Ngisse" userId="d8366b6c-f3d2-4c17-9bab-851482febc45" providerId="ADAL" clId="{67B2B15B-3DA1-433A-83A6-76E0639DCC76}" dt="2024-10-08T23:42:12.796" v="1837" actId="1076"/>
          <ac:spMkLst>
            <pc:docMk/>
            <pc:sldMk cId="1139075515" sldId="284"/>
            <ac:spMk id="7" creationId="{5D43C454-2261-11EE-F307-6495902D9282}"/>
          </ac:spMkLst>
        </pc:spChg>
        <pc:picChg chg="del">
          <ac:chgData name="Hervé Mbalolyako Ngisse" userId="d8366b6c-f3d2-4c17-9bab-851482febc45" providerId="ADAL" clId="{67B2B15B-3DA1-433A-83A6-76E0639DCC76}" dt="2024-10-04T04:12:33.054" v="937" actId="478"/>
          <ac:picMkLst>
            <pc:docMk/>
            <pc:sldMk cId="1139075515" sldId="284"/>
            <ac:picMk id="3" creationId="{66CFDCB7-90F2-E014-C5F0-24DF2D06FE0B}"/>
          </ac:picMkLst>
        </pc:picChg>
        <pc:picChg chg="add mod">
          <ac:chgData name="Hervé Mbalolyako Ngisse" userId="d8366b6c-f3d2-4c17-9bab-851482febc45" providerId="ADAL" clId="{67B2B15B-3DA1-433A-83A6-76E0639DCC76}" dt="2024-10-08T22:01:26.507" v="1815" actId="1076"/>
          <ac:picMkLst>
            <pc:docMk/>
            <pc:sldMk cId="1139075515" sldId="284"/>
            <ac:picMk id="4" creationId="{E9D594E8-D2B0-C351-C46C-044404AD2654}"/>
          </ac:picMkLst>
        </pc:picChg>
        <pc:picChg chg="add del">
          <ac:chgData name="Hervé Mbalolyako Ngisse" userId="d8366b6c-f3d2-4c17-9bab-851482febc45" providerId="ADAL" clId="{67B2B15B-3DA1-433A-83A6-76E0639DCC76}" dt="2024-10-04T04:17:50.046" v="946" actId="478"/>
          <ac:picMkLst>
            <pc:docMk/>
            <pc:sldMk cId="1139075515" sldId="284"/>
            <ac:picMk id="6" creationId="{63238FEA-6B02-8A2C-BB13-48FF7A5477B8}"/>
          </ac:picMkLst>
        </pc:picChg>
        <pc:picChg chg="mod">
          <ac:chgData name="Hervé Mbalolyako Ngisse" userId="d8366b6c-f3d2-4c17-9bab-851482febc45" providerId="ADAL" clId="{67B2B15B-3DA1-433A-83A6-76E0639DCC76}" dt="2024-10-04T04:12:57.062" v="940" actId="1076"/>
          <ac:picMkLst>
            <pc:docMk/>
            <pc:sldMk cId="1139075515" sldId="284"/>
            <ac:picMk id="144" creationId="{00000000-0000-0000-0000-000000000000}"/>
          </ac:picMkLst>
        </pc:picChg>
        <pc:cxnChg chg="add mod">
          <ac:chgData name="Hervé Mbalolyako Ngisse" userId="d8366b6c-f3d2-4c17-9bab-851482febc45" providerId="ADAL" clId="{67B2B15B-3DA1-433A-83A6-76E0639DCC76}" dt="2024-10-08T23:41:01.663" v="1826" actId="14100"/>
          <ac:cxnSpMkLst>
            <pc:docMk/>
            <pc:sldMk cId="1139075515" sldId="284"/>
            <ac:cxnSpMk id="3" creationId="{972C4F6A-A5F2-46E2-9949-FAD6244D85F8}"/>
          </ac:cxnSpMkLst>
        </pc:cxnChg>
      </pc:sldChg>
      <pc:sldChg chg="addSp delSp modSp add mod modTransition modNotesTx">
        <pc:chgData name="Hervé Mbalolyako Ngisse" userId="d8366b6c-f3d2-4c17-9bab-851482febc45" providerId="ADAL" clId="{67B2B15B-3DA1-433A-83A6-76E0639DCC76}" dt="2024-10-10T12:46:38.052" v="8761" actId="113"/>
        <pc:sldMkLst>
          <pc:docMk/>
          <pc:sldMk cId="1499729794" sldId="285"/>
        </pc:sldMkLst>
        <pc:spChg chg="add mod">
          <ac:chgData name="Hervé Mbalolyako Ngisse" userId="d8366b6c-f3d2-4c17-9bab-851482febc45" providerId="ADAL" clId="{67B2B15B-3DA1-433A-83A6-76E0639DCC76}" dt="2024-10-08T23:47:38.429" v="1880"/>
          <ac:spMkLst>
            <pc:docMk/>
            <pc:sldMk cId="1499729794" sldId="285"/>
            <ac:spMk id="7" creationId="{BCCF3D46-1A2D-2E5A-3D57-BA843D9CDF7E}"/>
          </ac:spMkLst>
        </pc:spChg>
        <pc:picChg chg="add del mod">
          <ac:chgData name="Hervé Mbalolyako Ngisse" userId="d8366b6c-f3d2-4c17-9bab-851482febc45" providerId="ADAL" clId="{67B2B15B-3DA1-433A-83A6-76E0639DCC76}" dt="2024-10-10T00:41:34.076" v="4801" actId="22"/>
          <ac:picMkLst>
            <pc:docMk/>
            <pc:sldMk cId="1499729794" sldId="285"/>
            <ac:picMk id="3" creationId="{F918AC48-68CB-4B96-9F73-D4403B6FB952}"/>
          </ac:picMkLst>
        </pc:picChg>
        <pc:picChg chg="mod">
          <ac:chgData name="Hervé Mbalolyako Ngisse" userId="d8366b6c-f3d2-4c17-9bab-851482febc45" providerId="ADAL" clId="{67B2B15B-3DA1-433A-83A6-76E0639DCC76}" dt="2024-10-04T04:17:57.149" v="948" actId="1076"/>
          <ac:picMkLst>
            <pc:docMk/>
            <pc:sldMk cId="1499729794" sldId="285"/>
            <ac:picMk id="4" creationId="{E9D594E8-D2B0-C351-C46C-044404AD2654}"/>
          </ac:picMkLst>
        </pc:picChg>
        <pc:picChg chg="add del mod">
          <ac:chgData name="Hervé Mbalolyako Ngisse" userId="d8366b6c-f3d2-4c17-9bab-851482febc45" providerId="ADAL" clId="{67B2B15B-3DA1-433A-83A6-76E0639DCC76}" dt="2024-10-10T00:41:50.087" v="4803" actId="478"/>
          <ac:picMkLst>
            <pc:docMk/>
            <pc:sldMk cId="1499729794" sldId="285"/>
            <ac:picMk id="6" creationId="{63238FEA-6B02-8A2C-BB13-48FF7A5477B8}"/>
          </ac:picMkLst>
        </pc:picChg>
        <pc:picChg chg="add mod">
          <ac:chgData name="Hervé Mbalolyako Ngisse" userId="d8366b6c-f3d2-4c17-9bab-851482febc45" providerId="ADAL" clId="{67B2B15B-3DA1-433A-83A6-76E0639DCC76}" dt="2024-10-08T23:43:33.139" v="1845" actId="1076"/>
          <ac:picMkLst>
            <pc:docMk/>
            <pc:sldMk cId="1499729794" sldId="285"/>
            <ac:picMk id="9" creationId="{6C946F17-5FCC-869E-E621-E4ECC1DB1ED1}"/>
          </ac:picMkLst>
        </pc:picChg>
        <pc:picChg chg="add mod">
          <ac:chgData name="Hervé Mbalolyako Ngisse" userId="d8366b6c-f3d2-4c17-9bab-851482febc45" providerId="ADAL" clId="{67B2B15B-3DA1-433A-83A6-76E0639DCC76}" dt="2024-10-10T00:41:59.146" v="4807" actId="14100"/>
          <ac:picMkLst>
            <pc:docMk/>
            <pc:sldMk cId="1499729794" sldId="285"/>
            <ac:picMk id="10" creationId="{D3091891-07C0-C026-C6F3-F978423DE15D}"/>
          </ac:picMkLst>
        </pc:picChg>
        <pc:cxnChg chg="add del mod">
          <ac:chgData name="Hervé Mbalolyako Ngisse" userId="d8366b6c-f3d2-4c17-9bab-851482febc45" providerId="ADAL" clId="{67B2B15B-3DA1-433A-83A6-76E0639DCC76}" dt="2024-10-08T23:39:57.771" v="1822" actId="478"/>
          <ac:cxnSpMkLst>
            <pc:docMk/>
            <pc:sldMk cId="1499729794" sldId="285"/>
            <ac:cxnSpMk id="3" creationId="{9521152D-D520-F6EE-C28D-406304E5A190}"/>
          </ac:cxnSpMkLst>
        </pc:cxnChg>
        <pc:cxnChg chg="add mod">
          <ac:chgData name="Hervé Mbalolyako Ngisse" userId="d8366b6c-f3d2-4c17-9bab-851482febc45" providerId="ADAL" clId="{67B2B15B-3DA1-433A-83A6-76E0639DCC76}" dt="2024-10-08T23:47:43.940" v="1881" actId="14100"/>
          <ac:cxnSpMkLst>
            <pc:docMk/>
            <pc:sldMk cId="1499729794" sldId="285"/>
            <ac:cxnSpMk id="8" creationId="{52591262-FBD9-CB91-FAF3-9D0EFE6E2E39}"/>
          </ac:cxnSpMkLst>
        </pc:cxnChg>
      </pc:sldChg>
      <pc:sldChg chg="addSp delSp modSp add del mod modTransition">
        <pc:chgData name="Hervé Mbalolyako Ngisse" userId="d8366b6c-f3d2-4c17-9bab-851482febc45" providerId="ADAL" clId="{67B2B15B-3DA1-433A-83A6-76E0639DCC76}" dt="2024-10-08T23:42:59.045" v="1842" actId="2696"/>
        <pc:sldMkLst>
          <pc:docMk/>
          <pc:sldMk cId="1345996681" sldId="286"/>
        </pc:sldMkLst>
        <pc:picChg chg="add del mod">
          <ac:chgData name="Hervé Mbalolyako Ngisse" userId="d8366b6c-f3d2-4c17-9bab-851482febc45" providerId="ADAL" clId="{67B2B15B-3DA1-433A-83A6-76E0639DCC76}" dt="2024-10-04T17:37:22.595" v="982" actId="478"/>
          <ac:picMkLst>
            <pc:docMk/>
            <pc:sldMk cId="1345996681" sldId="286"/>
            <ac:picMk id="3" creationId="{46DD9BA9-84CB-2693-D54D-701201775AD2}"/>
          </ac:picMkLst>
        </pc:picChg>
        <pc:picChg chg="del">
          <ac:chgData name="Hervé Mbalolyako Ngisse" userId="d8366b6c-f3d2-4c17-9bab-851482febc45" providerId="ADAL" clId="{67B2B15B-3DA1-433A-83A6-76E0639DCC76}" dt="2024-10-04T17:23:42.924" v="963" actId="478"/>
          <ac:picMkLst>
            <pc:docMk/>
            <pc:sldMk cId="1345996681" sldId="286"/>
            <ac:picMk id="4" creationId="{E9D594E8-D2B0-C351-C46C-044404AD2654}"/>
          </ac:picMkLst>
        </pc:picChg>
        <pc:picChg chg="mod">
          <ac:chgData name="Hervé Mbalolyako Ngisse" userId="d8366b6c-f3d2-4c17-9bab-851482febc45" providerId="ADAL" clId="{67B2B15B-3DA1-433A-83A6-76E0639DCC76}" dt="2024-10-04T17:23:53.737" v="968" actId="1076"/>
          <ac:picMkLst>
            <pc:docMk/>
            <pc:sldMk cId="1345996681" sldId="286"/>
            <ac:picMk id="6" creationId="{63238FEA-6B02-8A2C-BB13-48FF7A5477B8}"/>
          </ac:picMkLst>
        </pc:picChg>
        <pc:picChg chg="add del mod">
          <ac:chgData name="Hervé Mbalolyako Ngisse" userId="d8366b6c-f3d2-4c17-9bab-851482febc45" providerId="ADAL" clId="{67B2B15B-3DA1-433A-83A6-76E0639DCC76}" dt="2024-10-04T17:37:24.607" v="983" actId="478"/>
          <ac:picMkLst>
            <pc:docMk/>
            <pc:sldMk cId="1345996681" sldId="286"/>
            <ac:picMk id="7" creationId="{F63A9728-04C8-8EA9-B3C0-FABA385511A9}"/>
          </ac:picMkLst>
        </pc:picChg>
        <pc:picChg chg="add del mod">
          <ac:chgData name="Hervé Mbalolyako Ngisse" userId="d8366b6c-f3d2-4c17-9bab-851482febc45" providerId="ADAL" clId="{67B2B15B-3DA1-433A-83A6-76E0639DCC76}" dt="2024-10-08T23:42:33.374" v="1838" actId="21"/>
          <ac:picMkLst>
            <pc:docMk/>
            <pc:sldMk cId="1345996681" sldId="286"/>
            <ac:picMk id="9" creationId="{6C946F17-5FCC-869E-E621-E4ECC1DB1ED1}"/>
          </ac:picMkLst>
        </pc:picChg>
      </pc:sldChg>
      <pc:sldChg chg="addSp modSp add del mod">
        <pc:chgData name="Hervé Mbalolyako Ngisse" userId="d8366b6c-f3d2-4c17-9bab-851482febc45" providerId="ADAL" clId="{67B2B15B-3DA1-433A-83A6-76E0639DCC76}" dt="2024-10-04T17:39:18.664" v="997" actId="2696"/>
        <pc:sldMkLst>
          <pc:docMk/>
          <pc:sldMk cId="460145117" sldId="287"/>
        </pc:sldMkLst>
        <pc:picChg chg="add mod">
          <ac:chgData name="Hervé Mbalolyako Ngisse" userId="d8366b6c-f3d2-4c17-9bab-851482febc45" providerId="ADAL" clId="{67B2B15B-3DA1-433A-83A6-76E0639DCC76}" dt="2024-10-04T17:38:04.504" v="991" actId="1076"/>
          <ac:picMkLst>
            <pc:docMk/>
            <pc:sldMk cId="460145117" sldId="287"/>
            <ac:picMk id="2" creationId="{8515CFED-46A4-4853-7F5B-2ACB7FA00BB4}"/>
          </ac:picMkLst>
        </pc:picChg>
      </pc:sldChg>
      <pc:sldChg chg="addSp delSp modSp add mod modTransition modNotesTx">
        <pc:chgData name="Hervé Mbalolyako Ngisse" userId="d8366b6c-f3d2-4c17-9bab-851482febc45" providerId="ADAL" clId="{67B2B15B-3DA1-433A-83A6-76E0639DCC76}" dt="2024-10-10T12:48:50.285" v="8814" actId="20577"/>
        <pc:sldMkLst>
          <pc:docMk/>
          <pc:sldMk cId="521809625" sldId="288"/>
        </pc:sldMkLst>
        <pc:spChg chg="add mod">
          <ac:chgData name="Hervé Mbalolyako Ngisse" userId="d8366b6c-f3d2-4c17-9bab-851482febc45" providerId="ADAL" clId="{67B2B15B-3DA1-433A-83A6-76E0639DCC76}" dt="2024-10-10T00:49:55.928" v="5297" actId="20577"/>
          <ac:spMkLst>
            <pc:docMk/>
            <pc:sldMk cId="521809625" sldId="288"/>
            <ac:spMk id="4" creationId="{869124D2-609C-D74E-ACB7-6B4ACF02770B}"/>
          </ac:spMkLst>
        </pc:spChg>
        <pc:picChg chg="add del mod">
          <ac:chgData name="Hervé Mbalolyako Ngisse" userId="d8366b6c-f3d2-4c17-9bab-851482febc45" providerId="ADAL" clId="{67B2B15B-3DA1-433A-83A6-76E0639DCC76}" dt="2024-10-10T00:50:00.760" v="5299" actId="478"/>
          <ac:picMkLst>
            <pc:docMk/>
            <pc:sldMk cId="521809625" sldId="288"/>
            <ac:picMk id="2" creationId="{71A423FC-3405-B9E6-E55F-F3A7131EF7B8}"/>
          </ac:picMkLst>
        </pc:picChg>
        <pc:picChg chg="add del mod">
          <ac:chgData name="Hervé Mbalolyako Ngisse" userId="d8366b6c-f3d2-4c17-9bab-851482febc45" providerId="ADAL" clId="{67B2B15B-3DA1-433A-83A6-76E0639DCC76}" dt="2024-10-10T00:49:59.305" v="5298" actId="478"/>
          <ac:picMkLst>
            <pc:docMk/>
            <pc:sldMk cId="521809625" sldId="288"/>
            <ac:picMk id="3" creationId="{4986BDAA-CEFD-0A05-122B-25FD76453F08}"/>
          </ac:picMkLst>
        </pc:picChg>
        <pc:picChg chg="del">
          <ac:chgData name="Hervé Mbalolyako Ngisse" userId="d8366b6c-f3d2-4c17-9bab-851482febc45" providerId="ADAL" clId="{67B2B15B-3DA1-433A-83A6-76E0639DCC76}" dt="2024-10-04T17:58:22.251" v="1024" actId="478"/>
          <ac:picMkLst>
            <pc:docMk/>
            <pc:sldMk cId="521809625" sldId="288"/>
            <ac:picMk id="6" creationId="{63238FEA-6B02-8A2C-BB13-48FF7A5477B8}"/>
          </ac:picMkLst>
        </pc:picChg>
        <pc:picChg chg="add del mod">
          <ac:chgData name="Hervé Mbalolyako Ngisse" userId="d8366b6c-f3d2-4c17-9bab-851482febc45" providerId="ADAL" clId="{67B2B15B-3DA1-433A-83A6-76E0639DCC76}" dt="2024-10-10T00:55:33.058" v="5382" actId="478"/>
          <ac:picMkLst>
            <pc:docMk/>
            <pc:sldMk cId="521809625" sldId="288"/>
            <ac:picMk id="8" creationId="{8331C3C7-9B56-14FD-4939-B7F9DA1525B8}"/>
          </ac:picMkLst>
        </pc:picChg>
        <pc:picChg chg="del">
          <ac:chgData name="Hervé Mbalolyako Ngisse" userId="d8366b6c-f3d2-4c17-9bab-851482febc45" providerId="ADAL" clId="{67B2B15B-3DA1-433A-83A6-76E0639DCC76}" dt="2024-10-04T17:58:26.001" v="1025" actId="478"/>
          <ac:picMkLst>
            <pc:docMk/>
            <pc:sldMk cId="521809625" sldId="288"/>
            <ac:picMk id="9" creationId="{6C946F17-5FCC-869E-E621-E4ECC1DB1ED1}"/>
          </ac:picMkLst>
        </pc:picChg>
        <pc:picChg chg="add mod">
          <ac:chgData name="Hervé Mbalolyako Ngisse" userId="d8366b6c-f3d2-4c17-9bab-851482febc45" providerId="ADAL" clId="{67B2B15B-3DA1-433A-83A6-76E0639DCC76}" dt="2024-10-10T00:57:40.292" v="5535" actId="14100"/>
          <ac:picMkLst>
            <pc:docMk/>
            <pc:sldMk cId="521809625" sldId="288"/>
            <ac:picMk id="12" creationId="{E6F992C7-1B14-22FD-BEFB-BFA14A45B15B}"/>
          </ac:picMkLst>
        </pc:picChg>
        <pc:picChg chg="add mod">
          <ac:chgData name="Hervé Mbalolyako Ngisse" userId="d8366b6c-f3d2-4c17-9bab-851482febc45" providerId="ADAL" clId="{67B2B15B-3DA1-433A-83A6-76E0639DCC76}" dt="2024-10-10T00:58:01.416" v="5540" actId="14100"/>
          <ac:picMkLst>
            <pc:docMk/>
            <pc:sldMk cId="521809625" sldId="288"/>
            <ac:picMk id="14" creationId="{C8C72F8C-8735-BA32-E6B2-1FFF54A3B8C2}"/>
          </ac:picMkLst>
        </pc:picChg>
        <pc:cxnChg chg="add mod">
          <ac:chgData name="Hervé Mbalolyako Ngisse" userId="d8366b6c-f3d2-4c17-9bab-851482febc45" providerId="ADAL" clId="{67B2B15B-3DA1-433A-83A6-76E0639DCC76}" dt="2024-10-10T00:49:50.082" v="5293" actId="14100"/>
          <ac:cxnSpMkLst>
            <pc:docMk/>
            <pc:sldMk cId="521809625" sldId="288"/>
            <ac:cxnSpMk id="5" creationId="{BBE218F0-9139-DDFF-0137-708FFA23025A}"/>
          </ac:cxnSpMkLst>
        </pc:cxnChg>
        <pc:cxnChg chg="add del mod">
          <ac:chgData name="Hervé Mbalolyako Ngisse" userId="d8366b6c-f3d2-4c17-9bab-851482febc45" providerId="ADAL" clId="{67B2B15B-3DA1-433A-83A6-76E0639DCC76}" dt="2024-10-10T00:53:01.510" v="5381" actId="478"/>
          <ac:cxnSpMkLst>
            <pc:docMk/>
            <pc:sldMk cId="521809625" sldId="288"/>
            <ac:cxnSpMk id="10" creationId="{B486F918-914F-4CE9-55DB-A8127354A74F}"/>
          </ac:cxnSpMkLst>
        </pc:cxnChg>
      </pc:sldChg>
      <pc:sldChg chg="addSp delSp modSp add mod modTransition modNotesTx">
        <pc:chgData name="Hervé Mbalolyako Ngisse" userId="d8366b6c-f3d2-4c17-9bab-851482febc45" providerId="ADAL" clId="{67B2B15B-3DA1-433A-83A6-76E0639DCC76}" dt="2024-10-10T12:47:48.997" v="8766" actId="113"/>
        <pc:sldMkLst>
          <pc:docMk/>
          <pc:sldMk cId="4174803787" sldId="289"/>
        </pc:sldMkLst>
        <pc:spChg chg="add mod">
          <ac:chgData name="Hervé Mbalolyako Ngisse" userId="d8366b6c-f3d2-4c17-9bab-851482febc45" providerId="ADAL" clId="{67B2B15B-3DA1-433A-83A6-76E0639DCC76}" dt="2024-10-08T23:53:40.364" v="1949" actId="20577"/>
          <ac:spMkLst>
            <pc:docMk/>
            <pc:sldMk cId="4174803787" sldId="289"/>
            <ac:spMk id="2" creationId="{5287F5A0-E678-7150-126A-7666F47C5A30}"/>
          </ac:spMkLst>
        </pc:spChg>
        <pc:picChg chg="del">
          <ac:chgData name="Hervé Mbalolyako Ngisse" userId="d8366b6c-f3d2-4c17-9bab-851482febc45" providerId="ADAL" clId="{67B2B15B-3DA1-433A-83A6-76E0639DCC76}" dt="2024-10-04T17:51:09.007" v="1002" actId="478"/>
          <ac:picMkLst>
            <pc:docMk/>
            <pc:sldMk cId="4174803787" sldId="289"/>
            <ac:picMk id="2" creationId="{71A423FC-3405-B9E6-E55F-F3A7131EF7B8}"/>
          </ac:picMkLst>
        </pc:picChg>
        <pc:picChg chg="del">
          <ac:chgData name="Hervé Mbalolyako Ngisse" userId="d8366b6c-f3d2-4c17-9bab-851482febc45" providerId="ADAL" clId="{67B2B15B-3DA1-433A-83A6-76E0639DCC76}" dt="2024-10-04T17:51:09.007" v="1002" actId="478"/>
          <ac:picMkLst>
            <pc:docMk/>
            <pc:sldMk cId="4174803787" sldId="289"/>
            <ac:picMk id="3" creationId="{4986BDAA-CEFD-0A05-122B-25FD76453F08}"/>
          </ac:picMkLst>
        </pc:picChg>
        <pc:picChg chg="add mod">
          <ac:chgData name="Hervé Mbalolyako Ngisse" userId="d8366b6c-f3d2-4c17-9bab-851482febc45" providerId="ADAL" clId="{67B2B15B-3DA1-433A-83A6-76E0639DCC76}" dt="2024-10-08T23:50:40.413" v="1891" actId="1076"/>
          <ac:picMkLst>
            <pc:docMk/>
            <pc:sldMk cId="4174803787" sldId="289"/>
            <ac:picMk id="5" creationId="{CA8AF60C-0010-E362-4A69-92EFD4A0E25B}"/>
          </ac:picMkLst>
        </pc:picChg>
        <pc:picChg chg="del">
          <ac:chgData name="Hervé Mbalolyako Ngisse" userId="d8366b6c-f3d2-4c17-9bab-851482febc45" providerId="ADAL" clId="{67B2B15B-3DA1-433A-83A6-76E0639DCC76}" dt="2024-10-04T17:51:09.007" v="1002" actId="478"/>
          <ac:picMkLst>
            <pc:docMk/>
            <pc:sldMk cId="4174803787" sldId="289"/>
            <ac:picMk id="6" creationId="{63238FEA-6B02-8A2C-BB13-48FF7A5477B8}"/>
          </ac:picMkLst>
        </pc:picChg>
        <pc:picChg chg="add del mod">
          <ac:chgData name="Hervé Mbalolyako Ngisse" userId="d8366b6c-f3d2-4c17-9bab-851482febc45" providerId="ADAL" clId="{67B2B15B-3DA1-433A-83A6-76E0639DCC76}" dt="2024-10-10T01:02:06.702" v="6039" actId="478"/>
          <ac:picMkLst>
            <pc:docMk/>
            <pc:sldMk cId="4174803787" sldId="289"/>
            <ac:picMk id="6" creationId="{AD923448-2E52-8FAF-563B-C888C36DF515}"/>
          </ac:picMkLst>
        </pc:picChg>
        <pc:picChg chg="add del mod">
          <ac:chgData name="Hervé Mbalolyako Ngisse" userId="d8366b6c-f3d2-4c17-9bab-851482febc45" providerId="ADAL" clId="{67B2B15B-3DA1-433A-83A6-76E0639DCC76}" dt="2024-10-10T01:01:58.740" v="6036" actId="478"/>
          <ac:picMkLst>
            <pc:docMk/>
            <pc:sldMk cId="4174803787" sldId="289"/>
            <ac:picMk id="8" creationId="{0B63D2B8-5BED-F0B9-6CF9-DD996E2868AF}"/>
          </ac:picMkLst>
        </pc:picChg>
        <pc:picChg chg="add mod">
          <ac:chgData name="Hervé Mbalolyako Ngisse" userId="d8366b6c-f3d2-4c17-9bab-851482febc45" providerId="ADAL" clId="{67B2B15B-3DA1-433A-83A6-76E0639DCC76}" dt="2024-10-10T01:02:51.028" v="6043" actId="14100"/>
          <ac:picMkLst>
            <pc:docMk/>
            <pc:sldMk cId="4174803787" sldId="289"/>
            <ac:picMk id="9" creationId="{374CED4C-F44D-5224-265F-BC9D2CE7EFEA}"/>
          </ac:picMkLst>
        </pc:picChg>
        <pc:picChg chg="del">
          <ac:chgData name="Hervé Mbalolyako Ngisse" userId="d8366b6c-f3d2-4c17-9bab-851482febc45" providerId="ADAL" clId="{67B2B15B-3DA1-433A-83A6-76E0639DCC76}" dt="2024-10-04T17:51:09.007" v="1002" actId="478"/>
          <ac:picMkLst>
            <pc:docMk/>
            <pc:sldMk cId="4174803787" sldId="289"/>
            <ac:picMk id="9" creationId="{6C946F17-5FCC-869E-E621-E4ECC1DB1ED1}"/>
          </ac:picMkLst>
        </pc:picChg>
        <pc:picChg chg="add del mod">
          <ac:chgData name="Hervé Mbalolyako Ngisse" userId="d8366b6c-f3d2-4c17-9bab-851482febc45" providerId="ADAL" clId="{67B2B15B-3DA1-433A-83A6-76E0639DCC76}" dt="2024-10-04T19:17:10.378" v="1051" actId="22"/>
          <ac:picMkLst>
            <pc:docMk/>
            <pc:sldMk cId="4174803787" sldId="289"/>
            <ac:picMk id="11" creationId="{2182200B-61EF-B6E9-2252-E35381A3C636}"/>
          </ac:picMkLst>
        </pc:picChg>
        <pc:cxnChg chg="add mod">
          <ac:chgData name="Hervé Mbalolyako Ngisse" userId="d8366b6c-f3d2-4c17-9bab-851482febc45" providerId="ADAL" clId="{67B2B15B-3DA1-433A-83A6-76E0639DCC76}" dt="2024-10-08T23:53:40.565" v="1950" actId="14100"/>
          <ac:cxnSpMkLst>
            <pc:docMk/>
            <pc:sldMk cId="4174803787" sldId="289"/>
            <ac:cxnSpMk id="3" creationId="{9EE586C8-CEA4-A06F-FEE3-09B48B4CD6F1}"/>
          </ac:cxnSpMkLst>
        </pc:cxnChg>
      </pc:sldChg>
      <pc:sldChg chg="addSp delSp modSp add mod modTransition modNotesTx">
        <pc:chgData name="Hervé Mbalolyako Ngisse" userId="d8366b6c-f3d2-4c17-9bab-851482febc45" providerId="ADAL" clId="{67B2B15B-3DA1-433A-83A6-76E0639DCC76}" dt="2024-10-10T12:47:58.367" v="8767" actId="113"/>
        <pc:sldMkLst>
          <pc:docMk/>
          <pc:sldMk cId="1482469169" sldId="290"/>
        </pc:sldMkLst>
        <pc:spChg chg="add mod">
          <ac:chgData name="Hervé Mbalolyako Ngisse" userId="d8366b6c-f3d2-4c17-9bab-851482febc45" providerId="ADAL" clId="{67B2B15B-3DA1-433A-83A6-76E0639DCC76}" dt="2024-10-08T23:53:40.035" v="1947" actId="20577"/>
          <ac:spMkLst>
            <pc:docMk/>
            <pc:sldMk cId="1482469169" sldId="290"/>
            <ac:spMk id="2" creationId="{97F804B2-D587-F47B-70FE-05B3679A04EB}"/>
          </ac:spMkLst>
        </pc:spChg>
        <pc:picChg chg="add mod">
          <ac:chgData name="Hervé Mbalolyako Ngisse" userId="d8366b6c-f3d2-4c17-9bab-851482febc45" providerId="ADAL" clId="{67B2B15B-3DA1-433A-83A6-76E0639DCC76}" dt="2024-10-08T23:51:12.178" v="1896" actId="1076"/>
          <ac:picMkLst>
            <pc:docMk/>
            <pc:sldMk cId="1482469169" sldId="290"/>
            <ac:picMk id="3" creationId="{1E02B07D-9B6D-4959-AD5D-BAED9F134DC2}"/>
          </ac:picMkLst>
        </pc:picChg>
        <pc:picChg chg="del">
          <ac:chgData name="Hervé Mbalolyako Ngisse" userId="d8366b6c-f3d2-4c17-9bab-851482febc45" providerId="ADAL" clId="{67B2B15B-3DA1-433A-83A6-76E0639DCC76}" dt="2024-10-08T23:50:57.519" v="1893" actId="478"/>
          <ac:picMkLst>
            <pc:docMk/>
            <pc:sldMk cId="1482469169" sldId="290"/>
            <ac:picMk id="5" creationId="{CA8AF60C-0010-E362-4A69-92EFD4A0E25B}"/>
          </ac:picMkLst>
        </pc:picChg>
        <pc:picChg chg="add del mod">
          <ac:chgData name="Hervé Mbalolyako Ngisse" userId="d8366b6c-f3d2-4c17-9bab-851482febc45" providerId="ADAL" clId="{67B2B15B-3DA1-433A-83A6-76E0639DCC76}" dt="2024-10-04T19:25:01.237" v="1068" actId="478"/>
          <ac:picMkLst>
            <pc:docMk/>
            <pc:sldMk cId="1482469169" sldId="290"/>
            <ac:picMk id="6" creationId="{75BE645E-FC5C-EAB8-E137-1ADFD2B0428B}"/>
          </ac:picMkLst>
        </pc:picChg>
        <pc:picChg chg="del mod">
          <ac:chgData name="Hervé Mbalolyako Ngisse" userId="d8366b6c-f3d2-4c17-9bab-851482febc45" providerId="ADAL" clId="{67B2B15B-3DA1-433A-83A6-76E0639DCC76}" dt="2024-10-08T23:50:59.352" v="1894" actId="478"/>
          <ac:picMkLst>
            <pc:docMk/>
            <pc:sldMk cId="1482469169" sldId="290"/>
            <ac:picMk id="8" creationId="{0B63D2B8-5BED-F0B9-6CF9-DD996E2868AF}"/>
          </ac:picMkLst>
        </pc:picChg>
        <pc:picChg chg="add mod">
          <ac:chgData name="Hervé Mbalolyako Ngisse" userId="d8366b6c-f3d2-4c17-9bab-851482febc45" providerId="ADAL" clId="{67B2B15B-3DA1-433A-83A6-76E0639DCC76}" dt="2024-10-08T23:51:13.804" v="1897" actId="1076"/>
          <ac:picMkLst>
            <pc:docMk/>
            <pc:sldMk cId="1482469169" sldId="290"/>
            <ac:picMk id="9" creationId="{488143AE-4172-14CF-981E-E4F2CBFD70A7}"/>
          </ac:picMkLst>
        </pc:picChg>
        <pc:cxnChg chg="add mod">
          <ac:chgData name="Hervé Mbalolyako Ngisse" userId="d8366b6c-f3d2-4c17-9bab-851482febc45" providerId="ADAL" clId="{67B2B15B-3DA1-433A-83A6-76E0639DCC76}" dt="2024-10-08T23:53:40.199" v="1948" actId="14100"/>
          <ac:cxnSpMkLst>
            <pc:docMk/>
            <pc:sldMk cId="1482469169" sldId="290"/>
            <ac:cxnSpMk id="4" creationId="{B1A26215-4DEC-12F0-FD71-1A319FB34E2A}"/>
          </ac:cxnSpMkLst>
        </pc:cxnChg>
      </pc:sldChg>
      <pc:sldChg chg="addSp delSp modSp add mod ord modTransition modNotesTx">
        <pc:chgData name="Hervé Mbalolyako Ngisse" userId="d8366b6c-f3d2-4c17-9bab-851482febc45" providerId="ADAL" clId="{67B2B15B-3DA1-433A-83A6-76E0639DCC76}" dt="2024-10-10T13:22:51.324" v="9566" actId="20577"/>
        <pc:sldMkLst>
          <pc:docMk/>
          <pc:sldMk cId="324036042" sldId="291"/>
        </pc:sldMkLst>
        <pc:spChg chg="del mod">
          <ac:chgData name="Hervé Mbalolyako Ngisse" userId="d8366b6c-f3d2-4c17-9bab-851482febc45" providerId="ADAL" clId="{67B2B15B-3DA1-433A-83A6-76E0639DCC76}" dt="2024-10-09T03:46:31.182" v="2023" actId="478"/>
          <ac:spMkLst>
            <pc:docMk/>
            <pc:sldMk cId="324036042" sldId="291"/>
            <ac:spMk id="2" creationId="{54A83E58-C419-1E04-3ACB-67DA3879FD8D}"/>
          </ac:spMkLst>
        </pc:spChg>
        <pc:spChg chg="mod">
          <ac:chgData name="Hervé Mbalolyako Ngisse" userId="d8366b6c-f3d2-4c17-9bab-851482febc45" providerId="ADAL" clId="{67B2B15B-3DA1-433A-83A6-76E0639DCC76}" dt="2024-10-10T13:22:51.324" v="9566" actId="20577"/>
          <ac:spMkLst>
            <pc:docMk/>
            <pc:sldMk cId="324036042" sldId="291"/>
            <ac:spMk id="3" creationId="{F5A4E07D-2E8B-4131-2333-741FAAE5F395}"/>
          </ac:spMkLst>
        </pc:spChg>
        <pc:spChg chg="del mod">
          <ac:chgData name="Hervé Mbalolyako Ngisse" userId="d8366b6c-f3d2-4c17-9bab-851482febc45" providerId="ADAL" clId="{67B2B15B-3DA1-433A-83A6-76E0639DCC76}" dt="2024-10-09T03:46:47.119" v="2029" actId="478"/>
          <ac:spMkLst>
            <pc:docMk/>
            <pc:sldMk cId="324036042" sldId="291"/>
            <ac:spMk id="19" creationId="{8BEA3B57-65D5-5952-E177-8F1A151B5686}"/>
          </ac:spMkLst>
        </pc:spChg>
        <pc:spChg chg="del">
          <ac:chgData name="Hervé Mbalolyako Ngisse" userId="d8366b6c-f3d2-4c17-9bab-851482febc45" providerId="ADAL" clId="{67B2B15B-3DA1-433A-83A6-76E0639DCC76}" dt="2024-10-09T03:46:49.391" v="2030" actId="478"/>
          <ac:spMkLst>
            <pc:docMk/>
            <pc:sldMk cId="324036042" sldId="291"/>
            <ac:spMk id="20" creationId="{528B9347-B7F8-8627-5C99-336F40D72C6C}"/>
          </ac:spMkLst>
        </pc:spChg>
        <pc:picChg chg="add mod">
          <ac:chgData name="Hervé Mbalolyako Ngisse" userId="d8366b6c-f3d2-4c17-9bab-851482febc45" providerId="ADAL" clId="{67B2B15B-3DA1-433A-83A6-76E0639DCC76}" dt="2024-10-09T03:46:53.313" v="2031" actId="1076"/>
          <ac:picMkLst>
            <pc:docMk/>
            <pc:sldMk cId="324036042" sldId="291"/>
            <ac:picMk id="5" creationId="{D37381E7-C879-056F-0304-CB9A80FEE9FB}"/>
          </ac:picMkLst>
        </pc:picChg>
        <pc:picChg chg="del">
          <ac:chgData name="Hervé Mbalolyako Ngisse" userId="d8366b6c-f3d2-4c17-9bab-851482febc45" providerId="ADAL" clId="{67B2B15B-3DA1-433A-83A6-76E0639DCC76}" dt="2024-10-09T03:46:36.886" v="2026" actId="478"/>
          <ac:picMkLst>
            <pc:docMk/>
            <pc:sldMk cId="324036042" sldId="291"/>
            <ac:picMk id="12" creationId="{7E362198-1CE7-389B-45A5-D4DBDD751B33}"/>
          </ac:picMkLst>
        </pc:picChg>
        <pc:picChg chg="del">
          <ac:chgData name="Hervé Mbalolyako Ngisse" userId="d8366b6c-f3d2-4c17-9bab-851482febc45" providerId="ADAL" clId="{67B2B15B-3DA1-433A-83A6-76E0639DCC76}" dt="2024-10-09T03:46:38.594" v="2027" actId="478"/>
          <ac:picMkLst>
            <pc:docMk/>
            <pc:sldMk cId="324036042" sldId="291"/>
            <ac:picMk id="16" creationId="{E77C1ED9-7354-BD62-B887-062AB9899B6D}"/>
          </ac:picMkLst>
        </pc:picChg>
        <pc:picChg chg="del">
          <ac:chgData name="Hervé Mbalolyako Ngisse" userId="d8366b6c-f3d2-4c17-9bab-851482febc45" providerId="ADAL" clId="{67B2B15B-3DA1-433A-83A6-76E0639DCC76}" dt="2024-10-09T03:46:33.165" v="2024" actId="478"/>
          <ac:picMkLst>
            <pc:docMk/>
            <pc:sldMk cId="324036042" sldId="291"/>
            <ac:picMk id="18" creationId="{903BD4EF-922F-D70A-1655-080326FCA845}"/>
          </ac:picMkLst>
        </pc:picChg>
      </pc:sldChg>
      <pc:sldChg chg="addSp modSp add del mod modTransition">
        <pc:chgData name="Hervé Mbalolyako Ngisse" userId="d8366b6c-f3d2-4c17-9bab-851482febc45" providerId="ADAL" clId="{67B2B15B-3DA1-433A-83A6-76E0639DCC76}" dt="2024-10-04T19:18:51.045" v="1057" actId="2696"/>
        <pc:sldMkLst>
          <pc:docMk/>
          <pc:sldMk cId="3227844121" sldId="292"/>
        </pc:sldMkLst>
        <pc:picChg chg="add mod">
          <ac:chgData name="Hervé Mbalolyako Ngisse" userId="d8366b6c-f3d2-4c17-9bab-851482febc45" providerId="ADAL" clId="{67B2B15B-3DA1-433A-83A6-76E0639DCC76}" dt="2024-10-04T19:17:21.907" v="1054" actId="1076"/>
          <ac:picMkLst>
            <pc:docMk/>
            <pc:sldMk cId="3227844121" sldId="292"/>
            <ac:picMk id="3" creationId="{28E124D9-579B-0B0E-AA4F-4516780C73D7}"/>
          </ac:picMkLst>
        </pc:picChg>
      </pc:sldChg>
      <pc:sldChg chg="addSp delSp modSp add mod modTransition modNotesTx">
        <pc:chgData name="Hervé Mbalolyako Ngisse" userId="d8366b6c-f3d2-4c17-9bab-851482febc45" providerId="ADAL" clId="{67B2B15B-3DA1-433A-83A6-76E0639DCC76}" dt="2024-10-10T12:49:38.673" v="8818" actId="113"/>
        <pc:sldMkLst>
          <pc:docMk/>
          <pc:sldMk cId="3591292733" sldId="292"/>
        </pc:sldMkLst>
        <pc:spChg chg="add mod">
          <ac:chgData name="Hervé Mbalolyako Ngisse" userId="d8366b6c-f3d2-4c17-9bab-851482febc45" providerId="ADAL" clId="{67B2B15B-3DA1-433A-83A6-76E0639DCC76}" dt="2024-10-08T23:54:18.368" v="1971" actId="20577"/>
          <ac:spMkLst>
            <pc:docMk/>
            <pc:sldMk cId="3591292733" sldId="292"/>
            <ac:spMk id="2" creationId="{7BF2E925-4AAC-4F50-1783-BEED22A73A92}"/>
          </ac:spMkLst>
        </pc:spChg>
        <pc:picChg chg="mod">
          <ac:chgData name="Hervé Mbalolyako Ngisse" userId="d8366b6c-f3d2-4c17-9bab-851482febc45" providerId="ADAL" clId="{67B2B15B-3DA1-433A-83A6-76E0639DCC76}" dt="2024-10-08T23:51:35.933" v="1903" actId="1076"/>
          <ac:picMkLst>
            <pc:docMk/>
            <pc:sldMk cId="3591292733" sldId="292"/>
            <ac:picMk id="3" creationId="{1E02B07D-9B6D-4959-AD5D-BAED9F134DC2}"/>
          </ac:picMkLst>
        </pc:picChg>
        <pc:picChg chg="add del mod">
          <ac:chgData name="Hervé Mbalolyako Ngisse" userId="d8366b6c-f3d2-4c17-9bab-851482febc45" providerId="ADAL" clId="{67B2B15B-3DA1-433A-83A6-76E0639DCC76}" dt="2024-10-04T19:24:33.169" v="1065" actId="478"/>
          <ac:picMkLst>
            <pc:docMk/>
            <pc:sldMk cId="3591292733" sldId="292"/>
            <ac:picMk id="4" creationId="{7FC9E7CC-79FC-113B-72C3-B5AD4635728E}"/>
          </ac:picMkLst>
        </pc:picChg>
        <pc:picChg chg="del">
          <ac:chgData name="Hervé Mbalolyako Ngisse" userId="d8366b6c-f3d2-4c17-9bab-851482febc45" providerId="ADAL" clId="{67B2B15B-3DA1-433A-83A6-76E0639DCC76}" dt="2024-10-08T23:51:29.479" v="1901" actId="478"/>
          <ac:picMkLst>
            <pc:docMk/>
            <pc:sldMk cId="3591292733" sldId="292"/>
            <ac:picMk id="5" creationId="{CA8AF60C-0010-E362-4A69-92EFD4A0E25B}"/>
          </ac:picMkLst>
        </pc:picChg>
        <pc:picChg chg="add mod">
          <ac:chgData name="Hervé Mbalolyako Ngisse" userId="d8366b6c-f3d2-4c17-9bab-851482febc45" providerId="ADAL" clId="{67B2B15B-3DA1-433A-83A6-76E0639DCC76}" dt="2024-10-10T01:03:57.867" v="6046" actId="1076"/>
          <ac:picMkLst>
            <pc:docMk/>
            <pc:sldMk cId="3591292733" sldId="292"/>
            <ac:picMk id="6" creationId="{5A7AFD54-EB03-866C-7981-41FD440F86B7}"/>
          </ac:picMkLst>
        </pc:picChg>
        <pc:picChg chg="del">
          <ac:chgData name="Hervé Mbalolyako Ngisse" userId="d8366b6c-f3d2-4c17-9bab-851482febc45" providerId="ADAL" clId="{67B2B15B-3DA1-433A-83A6-76E0639DCC76}" dt="2024-10-04T19:19:13.297" v="1061" actId="478"/>
          <ac:picMkLst>
            <pc:docMk/>
            <pc:sldMk cId="3591292733" sldId="292"/>
            <ac:picMk id="6" creationId="{75BE645E-FC5C-EAB8-E137-1ADFD2B0428B}"/>
          </ac:picMkLst>
        </pc:picChg>
        <pc:picChg chg="del">
          <ac:chgData name="Hervé Mbalolyako Ngisse" userId="d8366b6c-f3d2-4c17-9bab-851482febc45" providerId="ADAL" clId="{67B2B15B-3DA1-433A-83A6-76E0639DCC76}" dt="2024-10-08T23:51:24.517" v="1900" actId="478"/>
          <ac:picMkLst>
            <pc:docMk/>
            <pc:sldMk cId="3591292733" sldId="292"/>
            <ac:picMk id="8" creationId="{0B63D2B8-5BED-F0B9-6CF9-DD996E2868AF}"/>
          </ac:picMkLst>
        </pc:picChg>
        <pc:picChg chg="add del mod">
          <ac:chgData name="Hervé Mbalolyako Ngisse" userId="d8366b6c-f3d2-4c17-9bab-851482febc45" providerId="ADAL" clId="{67B2B15B-3DA1-433A-83A6-76E0639DCC76}" dt="2024-10-10T01:03:54.772" v="6044" actId="478"/>
          <ac:picMkLst>
            <pc:docMk/>
            <pc:sldMk cId="3591292733" sldId="292"/>
            <ac:picMk id="9" creationId="{6996630C-2D0B-CC8A-B3DA-216B1FF63D52}"/>
          </ac:picMkLst>
        </pc:picChg>
        <pc:cxnChg chg="add mod">
          <ac:chgData name="Hervé Mbalolyako Ngisse" userId="d8366b6c-f3d2-4c17-9bab-851482febc45" providerId="ADAL" clId="{67B2B15B-3DA1-433A-83A6-76E0639DCC76}" dt="2024-10-08T23:54:29.603" v="1972" actId="14100"/>
          <ac:cxnSpMkLst>
            <pc:docMk/>
            <pc:sldMk cId="3591292733" sldId="292"/>
            <ac:cxnSpMk id="4" creationId="{26EFAB9D-533A-D8D6-01C8-58DCC1D37762}"/>
          </ac:cxnSpMkLst>
        </pc:cxnChg>
      </pc:sldChg>
      <pc:sldChg chg="addSp delSp modSp add mod modTransition modNotesTx">
        <pc:chgData name="Hervé Mbalolyako Ngisse" userId="d8366b6c-f3d2-4c17-9bab-851482febc45" providerId="ADAL" clId="{67B2B15B-3DA1-433A-83A6-76E0639DCC76}" dt="2024-10-10T12:53:16.221" v="8903" actId="113"/>
        <pc:sldMkLst>
          <pc:docMk/>
          <pc:sldMk cId="1898906398" sldId="293"/>
        </pc:sldMkLst>
        <pc:spChg chg="add mod">
          <ac:chgData name="Hervé Mbalolyako Ngisse" userId="d8366b6c-f3d2-4c17-9bab-851482febc45" providerId="ADAL" clId="{67B2B15B-3DA1-433A-83A6-76E0639DCC76}" dt="2024-10-09T00:28:42.688" v="1974"/>
          <ac:spMkLst>
            <pc:docMk/>
            <pc:sldMk cId="1898906398" sldId="293"/>
            <ac:spMk id="2" creationId="{9370DED4-316F-8F9B-426E-88F3354BF29E}"/>
          </ac:spMkLst>
        </pc:spChg>
        <pc:picChg chg="del">
          <ac:chgData name="Hervé Mbalolyako Ngisse" userId="d8366b6c-f3d2-4c17-9bab-851482febc45" providerId="ADAL" clId="{67B2B15B-3DA1-433A-83A6-76E0639DCC76}" dt="2024-10-04T19:30:47.708" v="1073" actId="478"/>
          <ac:picMkLst>
            <pc:docMk/>
            <pc:sldMk cId="1898906398" sldId="293"/>
            <ac:picMk id="3" creationId="{1E02B07D-9B6D-4959-AD5D-BAED9F134DC2}"/>
          </ac:picMkLst>
        </pc:picChg>
        <pc:picChg chg="add mod">
          <ac:chgData name="Hervé Mbalolyako Ngisse" userId="d8366b6c-f3d2-4c17-9bab-851482febc45" providerId="ADAL" clId="{67B2B15B-3DA1-433A-83A6-76E0639DCC76}" dt="2024-10-08T23:53:41.389" v="1954" actId="1076"/>
          <ac:picMkLst>
            <pc:docMk/>
            <pc:sldMk cId="1898906398" sldId="293"/>
            <ac:picMk id="4" creationId="{09FFC810-7310-6AA2-D527-731D9142C631}"/>
          </ac:picMkLst>
        </pc:picChg>
        <pc:picChg chg="del">
          <ac:chgData name="Hervé Mbalolyako Ngisse" userId="d8366b6c-f3d2-4c17-9bab-851482febc45" providerId="ADAL" clId="{67B2B15B-3DA1-433A-83A6-76E0639DCC76}" dt="2024-10-04T19:30:54.122" v="1076" actId="478"/>
          <ac:picMkLst>
            <pc:docMk/>
            <pc:sldMk cId="1898906398" sldId="293"/>
            <ac:picMk id="5" creationId="{CA8AF60C-0010-E362-4A69-92EFD4A0E25B}"/>
          </ac:picMkLst>
        </pc:picChg>
        <pc:picChg chg="add del mod">
          <ac:chgData name="Hervé Mbalolyako Ngisse" userId="d8366b6c-f3d2-4c17-9bab-851482febc45" providerId="ADAL" clId="{67B2B15B-3DA1-433A-83A6-76E0639DCC76}" dt="2024-10-04T19:52:28.893" v="1094" actId="478"/>
          <ac:picMkLst>
            <pc:docMk/>
            <pc:sldMk cId="1898906398" sldId="293"/>
            <ac:picMk id="7" creationId="{9B7EABDA-0567-D022-F2D5-AF619F09BF85}"/>
          </ac:picMkLst>
        </pc:picChg>
        <pc:picChg chg="del">
          <ac:chgData name="Hervé Mbalolyako Ngisse" userId="d8366b6c-f3d2-4c17-9bab-851482febc45" providerId="ADAL" clId="{67B2B15B-3DA1-433A-83A6-76E0639DCC76}" dt="2024-10-04T19:30:51.952" v="1075" actId="478"/>
          <ac:picMkLst>
            <pc:docMk/>
            <pc:sldMk cId="1898906398" sldId="293"/>
            <ac:picMk id="8" creationId="{0B63D2B8-5BED-F0B9-6CF9-DD996E2868AF}"/>
          </ac:picMkLst>
        </pc:picChg>
        <pc:picChg chg="del">
          <ac:chgData name="Hervé Mbalolyako Ngisse" userId="d8366b6c-f3d2-4c17-9bab-851482febc45" providerId="ADAL" clId="{67B2B15B-3DA1-433A-83A6-76E0639DCC76}" dt="2024-10-04T19:30:50.033" v="1074" actId="478"/>
          <ac:picMkLst>
            <pc:docMk/>
            <pc:sldMk cId="1898906398" sldId="293"/>
            <ac:picMk id="9" creationId="{6996630C-2D0B-CC8A-B3DA-216B1FF63D52}"/>
          </ac:picMkLst>
        </pc:picChg>
        <pc:cxnChg chg="add mod">
          <ac:chgData name="Hervé Mbalolyako Ngisse" userId="d8366b6c-f3d2-4c17-9bab-851482febc45" providerId="ADAL" clId="{67B2B15B-3DA1-433A-83A6-76E0639DCC76}" dt="2024-10-09T00:28:53.166" v="1976" actId="14100"/>
          <ac:cxnSpMkLst>
            <pc:docMk/>
            <pc:sldMk cId="1898906398" sldId="293"/>
            <ac:cxnSpMk id="3" creationId="{E250EEAF-958B-19E5-E1F1-E314279212ED}"/>
          </ac:cxnSpMkLst>
        </pc:cxnChg>
      </pc:sldChg>
      <pc:sldChg chg="addSp delSp modSp add mod modTransition modNotesTx">
        <pc:chgData name="Hervé Mbalolyako Ngisse" userId="d8366b6c-f3d2-4c17-9bab-851482febc45" providerId="ADAL" clId="{67B2B15B-3DA1-433A-83A6-76E0639DCC76}" dt="2024-10-10T12:55:31.411" v="9145" actId="113"/>
        <pc:sldMkLst>
          <pc:docMk/>
          <pc:sldMk cId="3248463738" sldId="294"/>
        </pc:sldMkLst>
        <pc:spChg chg="add mod">
          <ac:chgData name="Hervé Mbalolyako Ngisse" userId="d8366b6c-f3d2-4c17-9bab-851482febc45" providerId="ADAL" clId="{67B2B15B-3DA1-433A-83A6-76E0639DCC76}" dt="2024-10-09T00:38:03.437" v="1983" actId="113"/>
          <ac:spMkLst>
            <pc:docMk/>
            <pc:sldMk cId="3248463738" sldId="294"/>
            <ac:spMk id="4" creationId="{214D3479-B38A-837F-B3FD-4666BBC61794}"/>
          </ac:spMkLst>
        </pc:spChg>
        <pc:picChg chg="add mod">
          <ac:chgData name="Hervé Mbalolyako Ngisse" userId="d8366b6c-f3d2-4c17-9bab-851482febc45" providerId="ADAL" clId="{67B2B15B-3DA1-433A-83A6-76E0639DCC76}" dt="2024-10-09T00:38:30.121" v="1989" actId="1076"/>
          <ac:picMkLst>
            <pc:docMk/>
            <pc:sldMk cId="3248463738" sldId="294"/>
            <ac:picMk id="3" creationId="{304B7A52-DE39-6A40-60A4-5636549C2B14}"/>
          </ac:picMkLst>
        </pc:picChg>
        <pc:picChg chg="del">
          <ac:chgData name="Hervé Mbalolyako Ngisse" userId="d8366b6c-f3d2-4c17-9bab-851482febc45" providerId="ADAL" clId="{67B2B15B-3DA1-433A-83A6-76E0639DCC76}" dt="2024-10-04T19:33:32.977" v="1084" actId="478"/>
          <ac:picMkLst>
            <pc:docMk/>
            <pc:sldMk cId="3248463738" sldId="294"/>
            <ac:picMk id="4" creationId="{09FFC810-7310-6AA2-D527-731D9142C631}"/>
          </ac:picMkLst>
        </pc:picChg>
        <pc:picChg chg="add del mod">
          <ac:chgData name="Hervé Mbalolyako Ngisse" userId="d8366b6c-f3d2-4c17-9bab-851482febc45" providerId="ADAL" clId="{67B2B15B-3DA1-433A-83A6-76E0639DCC76}" dt="2024-10-04T19:46:39.605" v="1090" actId="478"/>
          <ac:picMkLst>
            <pc:docMk/>
            <pc:sldMk cId="3248463738" sldId="294"/>
            <ac:picMk id="6" creationId="{C37CE599-AEC3-1300-DFAB-5B8C4692858B}"/>
          </ac:picMkLst>
        </pc:picChg>
        <pc:picChg chg="mod">
          <ac:chgData name="Hervé Mbalolyako Ngisse" userId="d8366b6c-f3d2-4c17-9bab-851482febc45" providerId="ADAL" clId="{67B2B15B-3DA1-433A-83A6-76E0639DCC76}" dt="2024-10-09T00:38:27.666" v="1988" actId="1076"/>
          <ac:picMkLst>
            <pc:docMk/>
            <pc:sldMk cId="3248463738" sldId="294"/>
            <ac:picMk id="7" creationId="{9B7EABDA-0567-D022-F2D5-AF619F09BF85}"/>
          </ac:picMkLst>
        </pc:picChg>
        <pc:picChg chg="add mod">
          <ac:chgData name="Hervé Mbalolyako Ngisse" userId="d8366b6c-f3d2-4c17-9bab-851482febc45" providerId="ADAL" clId="{67B2B15B-3DA1-433A-83A6-76E0639DCC76}" dt="2024-10-04T19:47:44.277" v="1092" actId="1076"/>
          <ac:picMkLst>
            <pc:docMk/>
            <pc:sldMk cId="3248463738" sldId="294"/>
            <ac:picMk id="9" creationId="{892A3F2F-B12D-2CA1-72C1-A71063C7B572}"/>
          </ac:picMkLst>
        </pc:picChg>
        <pc:cxnChg chg="add mod">
          <ac:chgData name="Hervé Mbalolyako Ngisse" userId="d8366b6c-f3d2-4c17-9bab-851482febc45" providerId="ADAL" clId="{67B2B15B-3DA1-433A-83A6-76E0639DCC76}" dt="2024-10-09T00:38:25.494" v="1987" actId="14100"/>
          <ac:cxnSpMkLst>
            <pc:docMk/>
            <pc:sldMk cId="3248463738" sldId="294"/>
            <ac:cxnSpMk id="5" creationId="{E1494082-A73C-64FC-4F56-15269CF3883C}"/>
          </ac:cxnSpMkLst>
        </pc:cxnChg>
      </pc:sldChg>
      <pc:sldChg chg="addSp delSp modSp add del mod ord">
        <pc:chgData name="Hervé Mbalolyako Ngisse" userId="d8366b6c-f3d2-4c17-9bab-851482febc45" providerId="ADAL" clId="{67B2B15B-3DA1-433A-83A6-76E0639DCC76}" dt="2024-10-04T20:03:05.883" v="1197" actId="2696"/>
        <pc:sldMkLst>
          <pc:docMk/>
          <pc:sldMk cId="137456288" sldId="295"/>
        </pc:sldMkLst>
        <pc:spChg chg="add">
          <ac:chgData name="Hervé Mbalolyako Ngisse" userId="d8366b6c-f3d2-4c17-9bab-851482febc45" providerId="ADAL" clId="{67B2B15B-3DA1-433A-83A6-76E0639DCC76}" dt="2024-10-04T20:01:01.727" v="1163"/>
          <ac:spMkLst>
            <pc:docMk/>
            <pc:sldMk cId="137456288" sldId="295"/>
            <ac:spMk id="2" creationId="{D34003EF-6D8A-C3D5-675A-82906AC790C9}"/>
          </ac:spMkLst>
        </pc:spChg>
        <pc:spChg chg="mod">
          <ac:chgData name="Hervé Mbalolyako Ngisse" userId="d8366b6c-f3d2-4c17-9bab-851482febc45" providerId="ADAL" clId="{67B2B15B-3DA1-433A-83A6-76E0639DCC76}" dt="2024-10-04T20:02:45.968" v="1188"/>
          <ac:spMkLst>
            <pc:docMk/>
            <pc:sldMk cId="137456288" sldId="295"/>
            <ac:spMk id="350" creationId="{00000000-0000-0000-0000-000000000000}"/>
          </ac:spMkLst>
        </pc:spChg>
        <pc:spChg chg="mod">
          <ac:chgData name="Hervé Mbalolyako Ngisse" userId="d8366b6c-f3d2-4c17-9bab-851482febc45" providerId="ADAL" clId="{67B2B15B-3DA1-433A-83A6-76E0639DCC76}" dt="2024-10-04T20:02:50.795" v="1196" actId="20577"/>
          <ac:spMkLst>
            <pc:docMk/>
            <pc:sldMk cId="137456288" sldId="295"/>
            <ac:spMk id="360" creationId="{00000000-0000-0000-0000-000000000000}"/>
          </ac:spMkLst>
        </pc:spChg>
        <pc:spChg chg="mod">
          <ac:chgData name="Hervé Mbalolyako Ngisse" userId="d8366b6c-f3d2-4c17-9bab-851482febc45" providerId="ADAL" clId="{67B2B15B-3DA1-433A-83A6-76E0639DCC76}" dt="2024-10-04T19:59:47.026" v="1133" actId="20577"/>
          <ac:spMkLst>
            <pc:docMk/>
            <pc:sldMk cId="137456288" sldId="295"/>
            <ac:spMk id="361" creationId="{00000000-0000-0000-0000-000000000000}"/>
          </ac:spMkLst>
        </pc:spChg>
        <pc:spChg chg="del">
          <ac:chgData name="Hervé Mbalolyako Ngisse" userId="d8366b6c-f3d2-4c17-9bab-851482febc45" providerId="ADAL" clId="{67B2B15B-3DA1-433A-83A6-76E0639DCC76}" dt="2024-10-04T19:58:28.063" v="1104" actId="478"/>
          <ac:spMkLst>
            <pc:docMk/>
            <pc:sldMk cId="137456288" sldId="295"/>
            <ac:spMk id="371" creationId="{00000000-0000-0000-0000-000000000000}"/>
          </ac:spMkLst>
        </pc:spChg>
        <pc:spChg chg="del mod">
          <ac:chgData name="Hervé Mbalolyako Ngisse" userId="d8366b6c-f3d2-4c17-9bab-851482febc45" providerId="ADAL" clId="{67B2B15B-3DA1-433A-83A6-76E0639DCC76}" dt="2024-10-04T19:58:41.152" v="1108" actId="478"/>
          <ac:spMkLst>
            <pc:docMk/>
            <pc:sldMk cId="137456288" sldId="295"/>
            <ac:spMk id="373" creationId="{00000000-0000-0000-0000-000000000000}"/>
          </ac:spMkLst>
        </pc:spChg>
        <pc:grpChg chg="del">
          <ac:chgData name="Hervé Mbalolyako Ngisse" userId="d8366b6c-f3d2-4c17-9bab-851482febc45" providerId="ADAL" clId="{67B2B15B-3DA1-433A-83A6-76E0639DCC76}" dt="2024-10-04T19:58:30.019" v="1105" actId="478"/>
          <ac:grpSpMkLst>
            <pc:docMk/>
            <pc:sldMk cId="137456288" sldId="295"/>
            <ac:grpSpMk id="368" creationId="{00000000-0000-0000-0000-000000000000}"/>
          </ac:grpSpMkLst>
        </pc:grpChg>
      </pc:sldChg>
      <pc:sldChg chg="addSp delSp modSp add mod ord modTransition modNotesTx">
        <pc:chgData name="Hervé Mbalolyako Ngisse" userId="d8366b6c-f3d2-4c17-9bab-851482febc45" providerId="ADAL" clId="{67B2B15B-3DA1-433A-83A6-76E0639DCC76}" dt="2024-10-10T12:45:37.739" v="8756" actId="5793"/>
        <pc:sldMkLst>
          <pc:docMk/>
          <pc:sldMk cId="4133616685" sldId="295"/>
        </pc:sldMkLst>
        <pc:spChg chg="add">
          <ac:chgData name="Hervé Mbalolyako Ngisse" userId="d8366b6c-f3d2-4c17-9bab-851482febc45" providerId="ADAL" clId="{67B2B15B-3DA1-433A-83A6-76E0639DCC76}" dt="2024-10-04T20:04:23.543" v="1231"/>
          <ac:spMkLst>
            <pc:docMk/>
            <pc:sldMk cId="4133616685" sldId="295"/>
            <ac:spMk id="2" creationId="{2E4326B1-0E96-E96E-2200-2887FF4C1FF7}"/>
          </ac:spMkLst>
        </pc:spChg>
        <pc:spChg chg="mod">
          <ac:chgData name="Hervé Mbalolyako Ngisse" userId="d8366b6c-f3d2-4c17-9bab-851482febc45" providerId="ADAL" clId="{67B2B15B-3DA1-433A-83A6-76E0639DCC76}" dt="2024-10-04T20:09:21.544" v="1265"/>
          <ac:spMkLst>
            <pc:docMk/>
            <pc:sldMk cId="4133616685" sldId="295"/>
            <ac:spMk id="5" creationId="{D5C38100-FAEF-0C7F-A19C-5E129C3E19DA}"/>
          </ac:spMkLst>
        </pc:spChg>
        <pc:spChg chg="mod">
          <ac:chgData name="Hervé Mbalolyako Ngisse" userId="d8366b6c-f3d2-4c17-9bab-851482febc45" providerId="ADAL" clId="{67B2B15B-3DA1-433A-83A6-76E0639DCC76}" dt="2024-10-04T20:09:21.544" v="1265"/>
          <ac:spMkLst>
            <pc:docMk/>
            <pc:sldMk cId="4133616685" sldId="295"/>
            <ac:spMk id="6" creationId="{79347632-73C1-B125-BBF5-EA3047843CC7}"/>
          </ac:spMkLst>
        </pc:spChg>
        <pc:spChg chg="add mod">
          <ac:chgData name="Hervé Mbalolyako Ngisse" userId="d8366b6c-f3d2-4c17-9bab-851482febc45" providerId="ADAL" clId="{67B2B15B-3DA1-433A-83A6-76E0639DCC76}" dt="2024-10-04T20:59:53.001" v="1555" actId="1076"/>
          <ac:spMkLst>
            <pc:docMk/>
            <pc:sldMk cId="4133616685" sldId="295"/>
            <ac:spMk id="8" creationId="{953E50B5-8F62-7CA0-69E8-02AFCB401D15}"/>
          </ac:spMkLst>
        </pc:spChg>
        <pc:spChg chg="add mod">
          <ac:chgData name="Hervé Mbalolyako Ngisse" userId="d8366b6c-f3d2-4c17-9bab-851482febc45" providerId="ADAL" clId="{67B2B15B-3DA1-433A-83A6-76E0639DCC76}" dt="2024-10-04T20:59:53.001" v="1555" actId="1076"/>
          <ac:spMkLst>
            <pc:docMk/>
            <pc:sldMk cId="4133616685" sldId="295"/>
            <ac:spMk id="9" creationId="{FCC292AB-C7BE-0B04-998A-A300F0CA2433}"/>
          </ac:spMkLst>
        </pc:spChg>
        <pc:spChg chg="mod">
          <ac:chgData name="Hervé Mbalolyako Ngisse" userId="d8366b6c-f3d2-4c17-9bab-851482febc45" providerId="ADAL" clId="{67B2B15B-3DA1-433A-83A6-76E0639DCC76}" dt="2024-10-04T20:11:11.470" v="1280"/>
          <ac:spMkLst>
            <pc:docMk/>
            <pc:sldMk cId="4133616685" sldId="295"/>
            <ac:spMk id="11" creationId="{5E30840A-BBF9-7B5C-0747-CF256FEA222D}"/>
          </ac:spMkLst>
        </pc:spChg>
        <pc:spChg chg="mod">
          <ac:chgData name="Hervé Mbalolyako Ngisse" userId="d8366b6c-f3d2-4c17-9bab-851482febc45" providerId="ADAL" clId="{67B2B15B-3DA1-433A-83A6-76E0639DCC76}" dt="2024-10-04T20:11:11.470" v="1280"/>
          <ac:spMkLst>
            <pc:docMk/>
            <pc:sldMk cId="4133616685" sldId="295"/>
            <ac:spMk id="12" creationId="{906277F7-2AFA-7B79-9C10-2D6E8BFAE709}"/>
          </ac:spMkLst>
        </pc:spChg>
        <pc:spChg chg="add mod">
          <ac:chgData name="Hervé Mbalolyako Ngisse" userId="d8366b6c-f3d2-4c17-9bab-851482febc45" providerId="ADAL" clId="{67B2B15B-3DA1-433A-83A6-76E0639DCC76}" dt="2024-10-04T20:59:53.001" v="1555" actId="1076"/>
          <ac:spMkLst>
            <pc:docMk/>
            <pc:sldMk cId="4133616685" sldId="295"/>
            <ac:spMk id="14" creationId="{FF45691B-88F3-0030-E058-ACA8A46ABD52}"/>
          </ac:spMkLst>
        </pc:spChg>
        <pc:spChg chg="add mod">
          <ac:chgData name="Hervé Mbalolyako Ngisse" userId="d8366b6c-f3d2-4c17-9bab-851482febc45" providerId="ADAL" clId="{67B2B15B-3DA1-433A-83A6-76E0639DCC76}" dt="2024-10-04T20:59:53.001" v="1555" actId="1076"/>
          <ac:spMkLst>
            <pc:docMk/>
            <pc:sldMk cId="4133616685" sldId="295"/>
            <ac:spMk id="15" creationId="{5EC8F5DB-B072-8EEB-AD21-B3EE61900E22}"/>
          </ac:spMkLst>
        </pc:spChg>
        <pc:spChg chg="mod">
          <ac:chgData name="Hervé Mbalolyako Ngisse" userId="d8366b6c-f3d2-4c17-9bab-851482febc45" providerId="ADAL" clId="{67B2B15B-3DA1-433A-83A6-76E0639DCC76}" dt="2024-10-04T20:15:16.328" v="1307"/>
          <ac:spMkLst>
            <pc:docMk/>
            <pc:sldMk cId="4133616685" sldId="295"/>
            <ac:spMk id="17" creationId="{34BB5EC5-E212-5A67-99F5-1AB8CAA20F68}"/>
          </ac:spMkLst>
        </pc:spChg>
        <pc:spChg chg="mod">
          <ac:chgData name="Hervé Mbalolyako Ngisse" userId="d8366b6c-f3d2-4c17-9bab-851482febc45" providerId="ADAL" clId="{67B2B15B-3DA1-433A-83A6-76E0639DCC76}" dt="2024-10-04T20:15:16.328" v="1307"/>
          <ac:spMkLst>
            <pc:docMk/>
            <pc:sldMk cId="4133616685" sldId="295"/>
            <ac:spMk id="18" creationId="{6EA57077-5A49-9E9B-4D9E-446734E79C71}"/>
          </ac:spMkLst>
        </pc:spChg>
        <pc:spChg chg="add mod">
          <ac:chgData name="Hervé Mbalolyako Ngisse" userId="d8366b6c-f3d2-4c17-9bab-851482febc45" providerId="ADAL" clId="{67B2B15B-3DA1-433A-83A6-76E0639DCC76}" dt="2024-10-04T20:59:53.001" v="1555" actId="1076"/>
          <ac:spMkLst>
            <pc:docMk/>
            <pc:sldMk cId="4133616685" sldId="295"/>
            <ac:spMk id="20" creationId="{6FDA729E-29D6-AED8-8BDD-340D9FD4D569}"/>
          </ac:spMkLst>
        </pc:spChg>
        <pc:spChg chg="add mod">
          <ac:chgData name="Hervé Mbalolyako Ngisse" userId="d8366b6c-f3d2-4c17-9bab-851482febc45" providerId="ADAL" clId="{67B2B15B-3DA1-433A-83A6-76E0639DCC76}" dt="2024-10-04T20:59:53.001" v="1555" actId="1076"/>
          <ac:spMkLst>
            <pc:docMk/>
            <pc:sldMk cId="4133616685" sldId="295"/>
            <ac:spMk id="21" creationId="{BFEBB511-CFCD-9F1A-AB1B-9C0CA33C0C36}"/>
          </ac:spMkLst>
        </pc:spChg>
        <pc:spChg chg="mod">
          <ac:chgData name="Hervé Mbalolyako Ngisse" userId="d8366b6c-f3d2-4c17-9bab-851482febc45" providerId="ADAL" clId="{67B2B15B-3DA1-433A-83A6-76E0639DCC76}" dt="2024-10-04T20:17:56.069" v="1369"/>
          <ac:spMkLst>
            <pc:docMk/>
            <pc:sldMk cId="4133616685" sldId="295"/>
            <ac:spMk id="23" creationId="{12E2A96F-D268-672E-DF78-4BCCCC05064B}"/>
          </ac:spMkLst>
        </pc:spChg>
        <pc:spChg chg="mod">
          <ac:chgData name="Hervé Mbalolyako Ngisse" userId="d8366b6c-f3d2-4c17-9bab-851482febc45" providerId="ADAL" clId="{67B2B15B-3DA1-433A-83A6-76E0639DCC76}" dt="2024-10-04T20:17:56.069" v="1369"/>
          <ac:spMkLst>
            <pc:docMk/>
            <pc:sldMk cId="4133616685" sldId="295"/>
            <ac:spMk id="24" creationId="{3AE27A06-8259-D105-C78A-5C9AC01FE13A}"/>
          </ac:spMkLst>
        </pc:spChg>
        <pc:spChg chg="add mod">
          <ac:chgData name="Hervé Mbalolyako Ngisse" userId="d8366b6c-f3d2-4c17-9bab-851482febc45" providerId="ADAL" clId="{67B2B15B-3DA1-433A-83A6-76E0639DCC76}" dt="2024-10-04T20:59:53.001" v="1555" actId="1076"/>
          <ac:spMkLst>
            <pc:docMk/>
            <pc:sldMk cId="4133616685" sldId="295"/>
            <ac:spMk id="26" creationId="{77D077C8-ED2F-97ED-38FC-EBA7E612D8CF}"/>
          </ac:spMkLst>
        </pc:spChg>
        <pc:spChg chg="add mod">
          <ac:chgData name="Hervé Mbalolyako Ngisse" userId="d8366b6c-f3d2-4c17-9bab-851482febc45" providerId="ADAL" clId="{67B2B15B-3DA1-433A-83A6-76E0639DCC76}" dt="2024-10-04T20:59:53.001" v="1555" actId="1076"/>
          <ac:spMkLst>
            <pc:docMk/>
            <pc:sldMk cId="4133616685" sldId="295"/>
            <ac:spMk id="27" creationId="{4EEEE242-0643-951B-760E-306267A9717D}"/>
          </ac:spMkLst>
        </pc:spChg>
        <pc:spChg chg="mod">
          <ac:chgData name="Hervé Mbalolyako Ngisse" userId="d8366b6c-f3d2-4c17-9bab-851482febc45" providerId="ADAL" clId="{67B2B15B-3DA1-433A-83A6-76E0639DCC76}" dt="2024-10-04T20:19:27.137" v="1388"/>
          <ac:spMkLst>
            <pc:docMk/>
            <pc:sldMk cId="4133616685" sldId="295"/>
            <ac:spMk id="29" creationId="{E6CE5977-5A32-2844-8383-2DAE3D2F58C7}"/>
          </ac:spMkLst>
        </pc:spChg>
        <pc:spChg chg="mod">
          <ac:chgData name="Hervé Mbalolyako Ngisse" userId="d8366b6c-f3d2-4c17-9bab-851482febc45" providerId="ADAL" clId="{67B2B15B-3DA1-433A-83A6-76E0639DCC76}" dt="2024-10-04T20:19:27.137" v="1388"/>
          <ac:spMkLst>
            <pc:docMk/>
            <pc:sldMk cId="4133616685" sldId="295"/>
            <ac:spMk id="30" creationId="{371BC348-9134-F2A3-FB11-03A20DADE9E2}"/>
          </ac:spMkLst>
        </pc:spChg>
        <pc:spChg chg="add mod">
          <ac:chgData name="Hervé Mbalolyako Ngisse" userId="d8366b6c-f3d2-4c17-9bab-851482febc45" providerId="ADAL" clId="{67B2B15B-3DA1-433A-83A6-76E0639DCC76}" dt="2024-10-04T20:59:53.001" v="1555" actId="1076"/>
          <ac:spMkLst>
            <pc:docMk/>
            <pc:sldMk cId="4133616685" sldId="295"/>
            <ac:spMk id="32" creationId="{67794B89-44A4-B36E-8560-94804AB89560}"/>
          </ac:spMkLst>
        </pc:spChg>
        <pc:spChg chg="add mod">
          <ac:chgData name="Hervé Mbalolyako Ngisse" userId="d8366b6c-f3d2-4c17-9bab-851482febc45" providerId="ADAL" clId="{67B2B15B-3DA1-433A-83A6-76E0639DCC76}" dt="2024-10-04T20:59:53.001" v="1555" actId="1076"/>
          <ac:spMkLst>
            <pc:docMk/>
            <pc:sldMk cId="4133616685" sldId="295"/>
            <ac:spMk id="33" creationId="{DA284A7E-DB93-99D9-205E-01B0782C7EA2}"/>
          </ac:spMkLst>
        </pc:spChg>
        <pc:spChg chg="mod">
          <ac:chgData name="Hervé Mbalolyako Ngisse" userId="d8366b6c-f3d2-4c17-9bab-851482febc45" providerId="ADAL" clId="{67B2B15B-3DA1-433A-83A6-76E0639DCC76}" dt="2024-10-04T20:21:08.055" v="1444"/>
          <ac:spMkLst>
            <pc:docMk/>
            <pc:sldMk cId="4133616685" sldId="295"/>
            <ac:spMk id="35" creationId="{CC0A7BB4-2322-3BBE-9F71-A09EBC4C02FE}"/>
          </ac:spMkLst>
        </pc:spChg>
        <pc:spChg chg="mod">
          <ac:chgData name="Hervé Mbalolyako Ngisse" userId="d8366b6c-f3d2-4c17-9bab-851482febc45" providerId="ADAL" clId="{67B2B15B-3DA1-433A-83A6-76E0639DCC76}" dt="2024-10-04T20:21:08.055" v="1444"/>
          <ac:spMkLst>
            <pc:docMk/>
            <pc:sldMk cId="4133616685" sldId="295"/>
            <ac:spMk id="36" creationId="{6535E724-B4C3-585B-2742-CA2D69C4406E}"/>
          </ac:spMkLst>
        </pc:spChg>
        <pc:spChg chg="add mod">
          <ac:chgData name="Hervé Mbalolyako Ngisse" userId="d8366b6c-f3d2-4c17-9bab-851482febc45" providerId="ADAL" clId="{67B2B15B-3DA1-433A-83A6-76E0639DCC76}" dt="2024-10-04T20:59:53.001" v="1555" actId="1076"/>
          <ac:spMkLst>
            <pc:docMk/>
            <pc:sldMk cId="4133616685" sldId="295"/>
            <ac:spMk id="38" creationId="{6BCABA58-430B-BB08-7780-E7D20244911D}"/>
          </ac:spMkLst>
        </pc:spChg>
        <pc:spChg chg="add mod">
          <ac:chgData name="Hervé Mbalolyako Ngisse" userId="d8366b6c-f3d2-4c17-9bab-851482febc45" providerId="ADAL" clId="{67B2B15B-3DA1-433A-83A6-76E0639DCC76}" dt="2024-10-04T20:59:53.001" v="1555" actId="1076"/>
          <ac:spMkLst>
            <pc:docMk/>
            <pc:sldMk cId="4133616685" sldId="295"/>
            <ac:spMk id="39" creationId="{712AA709-A491-30D0-C671-20207E5F0483}"/>
          </ac:spMkLst>
        </pc:spChg>
        <pc:spChg chg="add">
          <ac:chgData name="Hervé Mbalolyako Ngisse" userId="d8366b6c-f3d2-4c17-9bab-851482febc45" providerId="ADAL" clId="{67B2B15B-3DA1-433A-83A6-76E0639DCC76}" dt="2024-10-04T20:25:29.982" v="1482"/>
          <ac:spMkLst>
            <pc:docMk/>
            <pc:sldMk cId="4133616685" sldId="295"/>
            <ac:spMk id="40" creationId="{B8866E6C-9CDC-926C-4771-34CC21A4F094}"/>
          </ac:spMkLst>
        </pc:spChg>
        <pc:spChg chg="mod">
          <ac:chgData name="Hervé Mbalolyako Ngisse" userId="d8366b6c-f3d2-4c17-9bab-851482febc45" providerId="ADAL" clId="{67B2B15B-3DA1-433A-83A6-76E0639DCC76}" dt="2024-10-04T21:00:19.207" v="1557"/>
          <ac:spMkLst>
            <pc:docMk/>
            <pc:sldMk cId="4133616685" sldId="295"/>
            <ac:spMk id="42" creationId="{8D501F86-3774-E486-8E99-5ABAC02C3BC4}"/>
          </ac:spMkLst>
        </pc:spChg>
        <pc:spChg chg="mod">
          <ac:chgData name="Hervé Mbalolyako Ngisse" userId="d8366b6c-f3d2-4c17-9bab-851482febc45" providerId="ADAL" clId="{67B2B15B-3DA1-433A-83A6-76E0639DCC76}" dt="2024-10-04T21:00:19.207" v="1557"/>
          <ac:spMkLst>
            <pc:docMk/>
            <pc:sldMk cId="4133616685" sldId="295"/>
            <ac:spMk id="43" creationId="{07027C31-17B1-95A6-7670-59A280E283A4}"/>
          </ac:spMkLst>
        </pc:spChg>
        <pc:spChg chg="add mod">
          <ac:chgData name="Hervé Mbalolyako Ngisse" userId="d8366b6c-f3d2-4c17-9bab-851482febc45" providerId="ADAL" clId="{67B2B15B-3DA1-433A-83A6-76E0639DCC76}" dt="2024-10-04T21:00:52.127" v="1564" actId="20577"/>
          <ac:spMkLst>
            <pc:docMk/>
            <pc:sldMk cId="4133616685" sldId="295"/>
            <ac:spMk id="45" creationId="{B05C00AA-5945-B88A-9312-4EAE87590AF7}"/>
          </ac:spMkLst>
        </pc:spChg>
        <pc:spChg chg="add mod">
          <ac:chgData name="Hervé Mbalolyako Ngisse" userId="d8366b6c-f3d2-4c17-9bab-851482febc45" providerId="ADAL" clId="{67B2B15B-3DA1-433A-83A6-76E0639DCC76}" dt="2024-10-04T21:01:55.926" v="1567" actId="14100"/>
          <ac:spMkLst>
            <pc:docMk/>
            <pc:sldMk cId="4133616685" sldId="295"/>
            <ac:spMk id="46" creationId="{42141F2C-85C7-B444-3063-15942CE7F9AA}"/>
          </ac:spMkLst>
        </pc:spChg>
        <pc:spChg chg="mod">
          <ac:chgData name="Hervé Mbalolyako Ngisse" userId="d8366b6c-f3d2-4c17-9bab-851482febc45" providerId="ADAL" clId="{67B2B15B-3DA1-433A-83A6-76E0639DCC76}" dt="2024-10-04T21:02:49.786" v="1606" actId="255"/>
          <ac:spMkLst>
            <pc:docMk/>
            <pc:sldMk cId="4133616685" sldId="295"/>
            <ac:spMk id="496" creationId="{00000000-0000-0000-0000-000000000000}"/>
          </ac:spMkLst>
        </pc:spChg>
        <pc:spChg chg="mod">
          <ac:chgData name="Hervé Mbalolyako Ngisse" userId="d8366b6c-f3d2-4c17-9bab-851482febc45" providerId="ADAL" clId="{67B2B15B-3DA1-433A-83A6-76E0639DCC76}" dt="2024-10-04T21:00:08.601" v="1556" actId="1076"/>
          <ac:spMkLst>
            <pc:docMk/>
            <pc:sldMk cId="4133616685" sldId="295"/>
            <ac:spMk id="497" creationId="{00000000-0000-0000-0000-000000000000}"/>
          </ac:spMkLst>
        </pc:spChg>
        <pc:spChg chg="mod">
          <ac:chgData name="Hervé Mbalolyako Ngisse" userId="d8366b6c-f3d2-4c17-9bab-851482febc45" providerId="ADAL" clId="{67B2B15B-3DA1-433A-83A6-76E0639DCC76}" dt="2024-10-04T21:00:08.601" v="1556" actId="1076"/>
          <ac:spMkLst>
            <pc:docMk/>
            <pc:sldMk cId="4133616685" sldId="295"/>
            <ac:spMk id="498" creationId="{00000000-0000-0000-0000-000000000000}"/>
          </ac:spMkLst>
        </pc:spChg>
        <pc:spChg chg="mod">
          <ac:chgData name="Hervé Mbalolyako Ngisse" userId="d8366b6c-f3d2-4c17-9bab-851482febc45" providerId="ADAL" clId="{67B2B15B-3DA1-433A-83A6-76E0639DCC76}" dt="2024-10-04T21:03:54.342" v="1609" actId="1076"/>
          <ac:spMkLst>
            <pc:docMk/>
            <pc:sldMk cId="4133616685" sldId="295"/>
            <ac:spMk id="499" creationId="{00000000-0000-0000-0000-000000000000}"/>
          </ac:spMkLst>
        </pc:spChg>
        <pc:spChg chg="mod">
          <ac:chgData name="Hervé Mbalolyako Ngisse" userId="d8366b6c-f3d2-4c17-9bab-851482febc45" providerId="ADAL" clId="{67B2B15B-3DA1-433A-83A6-76E0639DCC76}" dt="2024-10-04T20:09:10.879" v="1264" actId="1076"/>
          <ac:spMkLst>
            <pc:docMk/>
            <pc:sldMk cId="4133616685" sldId="295"/>
            <ac:spMk id="500" creationId="{00000000-0000-0000-0000-000000000000}"/>
          </ac:spMkLst>
        </pc:spChg>
        <pc:spChg chg="mod">
          <ac:chgData name="Hervé Mbalolyako Ngisse" userId="d8366b6c-f3d2-4c17-9bab-851482febc45" providerId="ADAL" clId="{67B2B15B-3DA1-433A-83A6-76E0639DCC76}" dt="2024-10-04T20:09:10.879" v="1264" actId="1076"/>
          <ac:spMkLst>
            <pc:docMk/>
            <pc:sldMk cId="4133616685" sldId="295"/>
            <ac:spMk id="501" creationId="{00000000-0000-0000-0000-000000000000}"/>
          </ac:spMkLst>
        </pc:spChg>
        <pc:spChg chg="del">
          <ac:chgData name="Hervé Mbalolyako Ngisse" userId="d8366b6c-f3d2-4c17-9bab-851482febc45" providerId="ADAL" clId="{67B2B15B-3DA1-433A-83A6-76E0639DCC76}" dt="2024-10-04T20:15:09.644" v="1306" actId="478"/>
          <ac:spMkLst>
            <pc:docMk/>
            <pc:sldMk cId="4133616685" sldId="295"/>
            <ac:spMk id="502" creationId="{00000000-0000-0000-0000-000000000000}"/>
          </ac:spMkLst>
        </pc:spChg>
        <pc:spChg chg="del">
          <ac:chgData name="Hervé Mbalolyako Ngisse" userId="d8366b6c-f3d2-4c17-9bab-851482febc45" providerId="ADAL" clId="{67B2B15B-3DA1-433A-83A6-76E0639DCC76}" dt="2024-10-04T20:15:09.644" v="1306" actId="478"/>
          <ac:spMkLst>
            <pc:docMk/>
            <pc:sldMk cId="4133616685" sldId="295"/>
            <ac:spMk id="503" creationId="{00000000-0000-0000-0000-000000000000}"/>
          </ac:spMkLst>
        </pc:spChg>
        <pc:spChg chg="del">
          <ac:chgData name="Hervé Mbalolyako Ngisse" userId="d8366b6c-f3d2-4c17-9bab-851482febc45" providerId="ADAL" clId="{67B2B15B-3DA1-433A-83A6-76E0639DCC76}" dt="2024-10-04T20:15:09.644" v="1306" actId="478"/>
          <ac:spMkLst>
            <pc:docMk/>
            <pc:sldMk cId="4133616685" sldId="295"/>
            <ac:spMk id="504" creationId="{00000000-0000-0000-0000-000000000000}"/>
          </ac:spMkLst>
        </pc:spChg>
        <pc:spChg chg="del">
          <ac:chgData name="Hervé Mbalolyako Ngisse" userId="d8366b6c-f3d2-4c17-9bab-851482febc45" providerId="ADAL" clId="{67B2B15B-3DA1-433A-83A6-76E0639DCC76}" dt="2024-10-04T20:15:09.644" v="1306" actId="478"/>
          <ac:spMkLst>
            <pc:docMk/>
            <pc:sldMk cId="4133616685" sldId="295"/>
            <ac:spMk id="505" creationId="{00000000-0000-0000-0000-000000000000}"/>
          </ac:spMkLst>
        </pc:spChg>
        <pc:spChg chg="del">
          <ac:chgData name="Hervé Mbalolyako Ngisse" userId="d8366b6c-f3d2-4c17-9bab-851482febc45" providerId="ADAL" clId="{67B2B15B-3DA1-433A-83A6-76E0639DCC76}" dt="2024-10-04T20:07:08.437" v="1249" actId="478"/>
          <ac:spMkLst>
            <pc:docMk/>
            <pc:sldMk cId="4133616685" sldId="295"/>
            <ac:spMk id="509" creationId="{00000000-0000-0000-0000-000000000000}"/>
          </ac:spMkLst>
        </pc:spChg>
        <pc:spChg chg="del mod">
          <ac:chgData name="Hervé Mbalolyako Ngisse" userId="d8366b6c-f3d2-4c17-9bab-851482febc45" providerId="ADAL" clId="{67B2B15B-3DA1-433A-83A6-76E0639DCC76}" dt="2024-10-04T20:06:50.067" v="1248" actId="478"/>
          <ac:spMkLst>
            <pc:docMk/>
            <pc:sldMk cId="4133616685" sldId="295"/>
            <ac:spMk id="510" creationId="{00000000-0000-0000-0000-000000000000}"/>
          </ac:spMkLst>
        </pc:spChg>
        <pc:spChg chg="del mod">
          <ac:chgData name="Hervé Mbalolyako Ngisse" userId="d8366b6c-f3d2-4c17-9bab-851482febc45" providerId="ADAL" clId="{67B2B15B-3DA1-433A-83A6-76E0639DCC76}" dt="2024-10-04T20:06:01.934" v="1242" actId="478"/>
          <ac:spMkLst>
            <pc:docMk/>
            <pc:sldMk cId="4133616685" sldId="295"/>
            <ac:spMk id="511" creationId="{00000000-0000-0000-0000-000000000000}"/>
          </ac:spMkLst>
        </pc:spChg>
        <pc:grpChg chg="add mod">
          <ac:chgData name="Hervé Mbalolyako Ngisse" userId="d8366b6c-f3d2-4c17-9bab-851482febc45" providerId="ADAL" clId="{67B2B15B-3DA1-433A-83A6-76E0639DCC76}" dt="2024-10-04T20:59:53.001" v="1555" actId="1076"/>
          <ac:grpSpMkLst>
            <pc:docMk/>
            <pc:sldMk cId="4133616685" sldId="295"/>
            <ac:grpSpMk id="4" creationId="{9DD6B5B5-820E-64B0-D0E1-1F917EDF109F}"/>
          </ac:grpSpMkLst>
        </pc:grpChg>
        <pc:grpChg chg="add mod">
          <ac:chgData name="Hervé Mbalolyako Ngisse" userId="d8366b6c-f3d2-4c17-9bab-851482febc45" providerId="ADAL" clId="{67B2B15B-3DA1-433A-83A6-76E0639DCC76}" dt="2024-10-04T20:59:53.001" v="1555" actId="1076"/>
          <ac:grpSpMkLst>
            <pc:docMk/>
            <pc:sldMk cId="4133616685" sldId="295"/>
            <ac:grpSpMk id="10" creationId="{B3DA1DE5-CF09-9F20-619B-9D10162D1646}"/>
          </ac:grpSpMkLst>
        </pc:grpChg>
        <pc:grpChg chg="add mod">
          <ac:chgData name="Hervé Mbalolyako Ngisse" userId="d8366b6c-f3d2-4c17-9bab-851482febc45" providerId="ADAL" clId="{67B2B15B-3DA1-433A-83A6-76E0639DCC76}" dt="2024-10-04T20:59:53.001" v="1555" actId="1076"/>
          <ac:grpSpMkLst>
            <pc:docMk/>
            <pc:sldMk cId="4133616685" sldId="295"/>
            <ac:grpSpMk id="16" creationId="{AF034287-693C-BBB1-115C-914B3B6EBB39}"/>
          </ac:grpSpMkLst>
        </pc:grpChg>
        <pc:grpChg chg="add mod">
          <ac:chgData name="Hervé Mbalolyako Ngisse" userId="d8366b6c-f3d2-4c17-9bab-851482febc45" providerId="ADAL" clId="{67B2B15B-3DA1-433A-83A6-76E0639DCC76}" dt="2024-10-04T20:59:53.001" v="1555" actId="1076"/>
          <ac:grpSpMkLst>
            <pc:docMk/>
            <pc:sldMk cId="4133616685" sldId="295"/>
            <ac:grpSpMk id="22" creationId="{5E7922C3-7A02-A03E-620A-699436347D5F}"/>
          </ac:grpSpMkLst>
        </pc:grpChg>
        <pc:grpChg chg="add mod">
          <ac:chgData name="Hervé Mbalolyako Ngisse" userId="d8366b6c-f3d2-4c17-9bab-851482febc45" providerId="ADAL" clId="{67B2B15B-3DA1-433A-83A6-76E0639DCC76}" dt="2024-10-04T20:59:53.001" v="1555" actId="1076"/>
          <ac:grpSpMkLst>
            <pc:docMk/>
            <pc:sldMk cId="4133616685" sldId="295"/>
            <ac:grpSpMk id="28" creationId="{4F9440AF-F0C2-93D1-24C4-382AC9F431A8}"/>
          </ac:grpSpMkLst>
        </pc:grpChg>
        <pc:grpChg chg="add mod">
          <ac:chgData name="Hervé Mbalolyako Ngisse" userId="d8366b6c-f3d2-4c17-9bab-851482febc45" providerId="ADAL" clId="{67B2B15B-3DA1-433A-83A6-76E0639DCC76}" dt="2024-10-04T20:59:53.001" v="1555" actId="1076"/>
          <ac:grpSpMkLst>
            <pc:docMk/>
            <pc:sldMk cId="4133616685" sldId="295"/>
            <ac:grpSpMk id="34" creationId="{1E8DD5C2-9121-3521-255A-3A30DA8A3547}"/>
          </ac:grpSpMkLst>
        </pc:grpChg>
        <pc:grpChg chg="add mod">
          <ac:chgData name="Hervé Mbalolyako Ngisse" userId="d8366b6c-f3d2-4c17-9bab-851482febc45" providerId="ADAL" clId="{67B2B15B-3DA1-433A-83A6-76E0639DCC76}" dt="2024-10-04T21:00:27.276" v="1558" actId="1076"/>
          <ac:grpSpMkLst>
            <pc:docMk/>
            <pc:sldMk cId="4133616685" sldId="295"/>
            <ac:grpSpMk id="41" creationId="{8F0C2F62-50EA-098C-6A64-6A6CF0FFA9A4}"/>
          </ac:grpSpMkLst>
        </pc:grpChg>
        <pc:grpChg chg="mod">
          <ac:chgData name="Hervé Mbalolyako Ngisse" userId="d8366b6c-f3d2-4c17-9bab-851482febc45" providerId="ADAL" clId="{67B2B15B-3DA1-433A-83A6-76E0639DCC76}" dt="2024-10-04T21:00:08.601" v="1556" actId="1076"/>
          <ac:grpSpMkLst>
            <pc:docMk/>
            <pc:sldMk cId="4133616685" sldId="295"/>
            <ac:grpSpMk id="479" creationId="{00000000-0000-0000-0000-000000000000}"/>
          </ac:grpSpMkLst>
        </pc:grpChg>
        <pc:grpChg chg="mod">
          <ac:chgData name="Hervé Mbalolyako Ngisse" userId="d8366b6c-f3d2-4c17-9bab-851482febc45" providerId="ADAL" clId="{67B2B15B-3DA1-433A-83A6-76E0639DCC76}" dt="2024-10-04T20:09:10.879" v="1264" actId="1076"/>
          <ac:grpSpMkLst>
            <pc:docMk/>
            <pc:sldMk cId="4133616685" sldId="295"/>
            <ac:grpSpMk id="483" creationId="{00000000-0000-0000-0000-000000000000}"/>
          </ac:grpSpMkLst>
        </pc:grpChg>
        <pc:grpChg chg="del">
          <ac:chgData name="Hervé Mbalolyako Ngisse" userId="d8366b6c-f3d2-4c17-9bab-851482febc45" providerId="ADAL" clId="{67B2B15B-3DA1-433A-83A6-76E0639DCC76}" dt="2024-10-04T20:15:09.644" v="1306" actId="478"/>
          <ac:grpSpMkLst>
            <pc:docMk/>
            <pc:sldMk cId="4133616685" sldId="295"/>
            <ac:grpSpMk id="488" creationId="{00000000-0000-0000-0000-000000000000}"/>
          </ac:grpSpMkLst>
        </pc:grpChg>
        <pc:grpChg chg="del">
          <ac:chgData name="Hervé Mbalolyako Ngisse" userId="d8366b6c-f3d2-4c17-9bab-851482febc45" providerId="ADAL" clId="{67B2B15B-3DA1-433A-83A6-76E0639DCC76}" dt="2024-10-04T20:15:09.644" v="1306" actId="478"/>
          <ac:grpSpMkLst>
            <pc:docMk/>
            <pc:sldMk cId="4133616685" sldId="295"/>
            <ac:grpSpMk id="492" creationId="{00000000-0000-0000-0000-000000000000}"/>
          </ac:grpSpMkLst>
        </pc:grpChg>
        <pc:grpChg chg="del">
          <ac:chgData name="Hervé Mbalolyako Ngisse" userId="d8366b6c-f3d2-4c17-9bab-851482febc45" providerId="ADAL" clId="{67B2B15B-3DA1-433A-83A6-76E0639DCC76}" dt="2024-10-04T20:07:11.109" v="1250" actId="478"/>
          <ac:grpSpMkLst>
            <pc:docMk/>
            <pc:sldMk cId="4133616685" sldId="295"/>
            <ac:grpSpMk id="506" creationId="{00000000-0000-0000-0000-000000000000}"/>
          </ac:grpSpMkLst>
        </pc:grpChg>
        <pc:picChg chg="mod">
          <ac:chgData name="Hervé Mbalolyako Ngisse" userId="d8366b6c-f3d2-4c17-9bab-851482febc45" providerId="ADAL" clId="{67B2B15B-3DA1-433A-83A6-76E0639DCC76}" dt="2024-10-04T20:05:54.721" v="1240" actId="1076"/>
          <ac:picMkLst>
            <pc:docMk/>
            <pc:sldMk cId="4133616685" sldId="295"/>
            <ac:picMk id="487" creationId="{00000000-0000-0000-0000-000000000000}"/>
          </ac:picMkLst>
        </pc:picChg>
        <pc:cxnChg chg="add mod">
          <ac:chgData name="Hervé Mbalolyako Ngisse" userId="d8366b6c-f3d2-4c17-9bab-851482febc45" providerId="ADAL" clId="{67B2B15B-3DA1-433A-83A6-76E0639DCC76}" dt="2024-10-04T20:59:53.001" v="1555" actId="1076"/>
          <ac:cxnSpMkLst>
            <pc:docMk/>
            <pc:sldMk cId="4133616685" sldId="295"/>
            <ac:cxnSpMk id="7" creationId="{F3949A3D-E875-CDBE-F684-37413ABFE45A}"/>
          </ac:cxnSpMkLst>
        </pc:cxnChg>
        <pc:cxnChg chg="add mod">
          <ac:chgData name="Hervé Mbalolyako Ngisse" userId="d8366b6c-f3d2-4c17-9bab-851482febc45" providerId="ADAL" clId="{67B2B15B-3DA1-433A-83A6-76E0639DCC76}" dt="2024-10-04T20:59:53.001" v="1555" actId="1076"/>
          <ac:cxnSpMkLst>
            <pc:docMk/>
            <pc:sldMk cId="4133616685" sldId="295"/>
            <ac:cxnSpMk id="13" creationId="{828438FE-57BF-F9C9-EB12-4F0F500E8E1F}"/>
          </ac:cxnSpMkLst>
        </pc:cxnChg>
        <pc:cxnChg chg="add mod">
          <ac:chgData name="Hervé Mbalolyako Ngisse" userId="d8366b6c-f3d2-4c17-9bab-851482febc45" providerId="ADAL" clId="{67B2B15B-3DA1-433A-83A6-76E0639DCC76}" dt="2024-10-04T20:59:53.001" v="1555" actId="1076"/>
          <ac:cxnSpMkLst>
            <pc:docMk/>
            <pc:sldMk cId="4133616685" sldId="295"/>
            <ac:cxnSpMk id="19" creationId="{B848C3E5-DE78-A452-3940-6471928C203C}"/>
          </ac:cxnSpMkLst>
        </pc:cxnChg>
        <pc:cxnChg chg="add mod">
          <ac:chgData name="Hervé Mbalolyako Ngisse" userId="d8366b6c-f3d2-4c17-9bab-851482febc45" providerId="ADAL" clId="{67B2B15B-3DA1-433A-83A6-76E0639DCC76}" dt="2024-10-04T20:59:53.001" v="1555" actId="1076"/>
          <ac:cxnSpMkLst>
            <pc:docMk/>
            <pc:sldMk cId="4133616685" sldId="295"/>
            <ac:cxnSpMk id="25" creationId="{03071B57-678B-6A0F-E51A-DB8663EC1724}"/>
          </ac:cxnSpMkLst>
        </pc:cxnChg>
        <pc:cxnChg chg="add mod">
          <ac:chgData name="Hervé Mbalolyako Ngisse" userId="d8366b6c-f3d2-4c17-9bab-851482febc45" providerId="ADAL" clId="{67B2B15B-3DA1-433A-83A6-76E0639DCC76}" dt="2024-10-04T20:59:53.001" v="1555" actId="1076"/>
          <ac:cxnSpMkLst>
            <pc:docMk/>
            <pc:sldMk cId="4133616685" sldId="295"/>
            <ac:cxnSpMk id="31" creationId="{2AD602FB-DB61-E7F6-2B49-CD43EC7A26DF}"/>
          </ac:cxnSpMkLst>
        </pc:cxnChg>
        <pc:cxnChg chg="add mod">
          <ac:chgData name="Hervé Mbalolyako Ngisse" userId="d8366b6c-f3d2-4c17-9bab-851482febc45" providerId="ADAL" clId="{67B2B15B-3DA1-433A-83A6-76E0639DCC76}" dt="2024-10-04T20:59:53.001" v="1555" actId="1076"/>
          <ac:cxnSpMkLst>
            <pc:docMk/>
            <pc:sldMk cId="4133616685" sldId="295"/>
            <ac:cxnSpMk id="37" creationId="{828853E6-0F29-971E-1A3B-BD6ADF98D469}"/>
          </ac:cxnSpMkLst>
        </pc:cxnChg>
        <pc:cxnChg chg="add mod">
          <ac:chgData name="Hervé Mbalolyako Ngisse" userId="d8366b6c-f3d2-4c17-9bab-851482febc45" providerId="ADAL" clId="{67B2B15B-3DA1-433A-83A6-76E0639DCC76}" dt="2024-10-04T21:00:27.276" v="1558" actId="1076"/>
          <ac:cxnSpMkLst>
            <pc:docMk/>
            <pc:sldMk cId="4133616685" sldId="295"/>
            <ac:cxnSpMk id="44" creationId="{4C313105-273E-65C7-50B7-EDDBC18BF944}"/>
          </ac:cxnSpMkLst>
        </pc:cxnChg>
        <pc:cxnChg chg="mod">
          <ac:chgData name="Hervé Mbalolyako Ngisse" userId="d8366b6c-f3d2-4c17-9bab-851482febc45" providerId="ADAL" clId="{67B2B15B-3DA1-433A-83A6-76E0639DCC76}" dt="2024-10-04T21:00:08.601" v="1556" actId="1076"/>
          <ac:cxnSpMkLst>
            <pc:docMk/>
            <pc:sldMk cId="4133616685" sldId="295"/>
            <ac:cxnSpMk id="482" creationId="{00000000-0000-0000-0000-000000000000}"/>
          </ac:cxnSpMkLst>
        </pc:cxnChg>
        <pc:cxnChg chg="mod">
          <ac:chgData name="Hervé Mbalolyako Ngisse" userId="d8366b6c-f3d2-4c17-9bab-851482febc45" providerId="ADAL" clId="{67B2B15B-3DA1-433A-83A6-76E0639DCC76}" dt="2024-10-04T20:09:10.879" v="1264" actId="1076"/>
          <ac:cxnSpMkLst>
            <pc:docMk/>
            <pc:sldMk cId="4133616685" sldId="295"/>
            <ac:cxnSpMk id="486" creationId="{00000000-0000-0000-0000-000000000000}"/>
          </ac:cxnSpMkLst>
        </pc:cxnChg>
        <pc:cxnChg chg="del">
          <ac:chgData name="Hervé Mbalolyako Ngisse" userId="d8366b6c-f3d2-4c17-9bab-851482febc45" providerId="ADAL" clId="{67B2B15B-3DA1-433A-83A6-76E0639DCC76}" dt="2024-10-04T20:15:09.644" v="1306" actId="478"/>
          <ac:cxnSpMkLst>
            <pc:docMk/>
            <pc:sldMk cId="4133616685" sldId="295"/>
            <ac:cxnSpMk id="491" creationId="{00000000-0000-0000-0000-000000000000}"/>
          </ac:cxnSpMkLst>
        </pc:cxnChg>
        <pc:cxnChg chg="del">
          <ac:chgData name="Hervé Mbalolyako Ngisse" userId="d8366b6c-f3d2-4c17-9bab-851482febc45" providerId="ADAL" clId="{67B2B15B-3DA1-433A-83A6-76E0639DCC76}" dt="2024-10-04T20:15:09.644" v="1306" actId="478"/>
          <ac:cxnSpMkLst>
            <pc:docMk/>
            <pc:sldMk cId="4133616685" sldId="295"/>
            <ac:cxnSpMk id="495" creationId="{00000000-0000-0000-0000-000000000000}"/>
          </ac:cxnSpMkLst>
        </pc:cxnChg>
      </pc:sldChg>
      <pc:sldChg chg="addSp delSp modSp add del mod ord">
        <pc:chgData name="Hervé Mbalolyako Ngisse" userId="d8366b6c-f3d2-4c17-9bab-851482febc45" providerId="ADAL" clId="{67B2B15B-3DA1-433A-83A6-76E0639DCC76}" dt="2024-10-09T17:55:08.522" v="2144" actId="2696"/>
        <pc:sldMkLst>
          <pc:docMk/>
          <pc:sldMk cId="3050003208" sldId="296"/>
        </pc:sldMkLst>
        <pc:spChg chg="mod">
          <ac:chgData name="Hervé Mbalolyako Ngisse" userId="d8366b6c-f3d2-4c17-9bab-851482febc45" providerId="ADAL" clId="{67B2B15B-3DA1-433A-83A6-76E0639DCC76}" dt="2024-10-04T21:06:04.549" v="1628" actId="20577"/>
          <ac:spMkLst>
            <pc:docMk/>
            <pc:sldMk cId="3050003208" sldId="296"/>
            <ac:spMk id="149" creationId="{00000000-0000-0000-0000-000000000000}"/>
          </ac:spMkLst>
        </pc:spChg>
        <pc:picChg chg="add del mod">
          <ac:chgData name="Hervé Mbalolyako Ngisse" userId="d8366b6c-f3d2-4c17-9bab-851482febc45" providerId="ADAL" clId="{67B2B15B-3DA1-433A-83A6-76E0639DCC76}" dt="2024-10-09T00:29:58.080" v="1977" actId="478"/>
          <ac:picMkLst>
            <pc:docMk/>
            <pc:sldMk cId="3050003208" sldId="296"/>
            <ac:picMk id="4" creationId="{7A98E58B-D7DB-F128-0DFD-6EFEB4DF8998}"/>
          </ac:picMkLst>
        </pc:picChg>
        <pc:picChg chg="mod">
          <ac:chgData name="Hervé Mbalolyako Ngisse" userId="d8366b6c-f3d2-4c17-9bab-851482febc45" providerId="ADAL" clId="{67B2B15B-3DA1-433A-83A6-76E0639DCC76}" dt="2024-10-04T21:56:41.891" v="1702" actId="1076"/>
          <ac:picMkLst>
            <pc:docMk/>
            <pc:sldMk cId="3050003208" sldId="296"/>
            <ac:picMk id="144" creationId="{00000000-0000-0000-0000-000000000000}"/>
          </ac:picMkLst>
        </pc:picChg>
        <pc:cxnChg chg="mod">
          <ac:chgData name="Hervé Mbalolyako Ngisse" userId="d8366b6c-f3d2-4c17-9bab-851482febc45" providerId="ADAL" clId="{67B2B15B-3DA1-433A-83A6-76E0639DCC76}" dt="2024-10-04T21:42:19.301" v="1698" actId="14100"/>
          <ac:cxnSpMkLst>
            <pc:docMk/>
            <pc:sldMk cId="3050003208" sldId="296"/>
            <ac:cxnSpMk id="161" creationId="{00000000-0000-0000-0000-000000000000}"/>
          </ac:cxnSpMkLst>
        </pc:cxnChg>
      </pc:sldChg>
      <pc:sldChg chg="addSp delSp modSp add del mod ord">
        <pc:chgData name="Hervé Mbalolyako Ngisse" userId="d8366b6c-f3d2-4c17-9bab-851482febc45" providerId="ADAL" clId="{67B2B15B-3DA1-433A-83A6-76E0639DCC76}" dt="2024-10-04T22:33:55.735" v="1803" actId="2696"/>
        <pc:sldMkLst>
          <pc:docMk/>
          <pc:sldMk cId="3275140489" sldId="297"/>
        </pc:sldMkLst>
        <pc:spChg chg="del mod">
          <ac:chgData name="Hervé Mbalolyako Ngisse" userId="d8366b6c-f3d2-4c17-9bab-851482febc45" providerId="ADAL" clId="{67B2B15B-3DA1-433A-83A6-76E0639DCC76}" dt="2024-10-04T21:36:18.707" v="1644" actId="478"/>
          <ac:spMkLst>
            <pc:docMk/>
            <pc:sldMk cId="3275140489" sldId="297"/>
            <ac:spMk id="149" creationId="{00000000-0000-0000-0000-000000000000}"/>
          </ac:spMkLst>
        </pc:spChg>
        <pc:picChg chg="add del mod">
          <ac:chgData name="Hervé Mbalolyako Ngisse" userId="d8366b6c-f3d2-4c17-9bab-851482febc45" providerId="ADAL" clId="{67B2B15B-3DA1-433A-83A6-76E0639DCC76}" dt="2024-10-04T21:36:44.699" v="1651" actId="478"/>
          <ac:picMkLst>
            <pc:docMk/>
            <pc:sldMk cId="3275140489" sldId="297"/>
            <ac:picMk id="3" creationId="{EC2B3CA3-E337-CE0F-BAE0-54E48A5245C2}"/>
          </ac:picMkLst>
        </pc:picChg>
        <pc:picChg chg="mod">
          <ac:chgData name="Hervé Mbalolyako Ngisse" userId="d8366b6c-f3d2-4c17-9bab-851482febc45" providerId="ADAL" clId="{67B2B15B-3DA1-433A-83A6-76E0639DCC76}" dt="2024-10-04T21:42:07.730" v="1696" actId="1076"/>
          <ac:picMkLst>
            <pc:docMk/>
            <pc:sldMk cId="3275140489" sldId="297"/>
            <ac:picMk id="144" creationId="{00000000-0000-0000-0000-000000000000}"/>
          </ac:picMkLst>
        </pc:picChg>
        <pc:cxnChg chg="del">
          <ac:chgData name="Hervé Mbalolyako Ngisse" userId="d8366b6c-f3d2-4c17-9bab-851482febc45" providerId="ADAL" clId="{67B2B15B-3DA1-433A-83A6-76E0639DCC76}" dt="2024-10-04T21:36:05.038" v="1630" actId="478"/>
          <ac:cxnSpMkLst>
            <pc:docMk/>
            <pc:sldMk cId="3275140489" sldId="297"/>
            <ac:cxnSpMk id="161" creationId="{00000000-0000-0000-0000-000000000000}"/>
          </ac:cxnSpMkLst>
        </pc:cxnChg>
      </pc:sldChg>
      <pc:sldChg chg="addSp modSp add mod ord modNotesTx">
        <pc:chgData name="Hervé Mbalolyako Ngisse" userId="d8366b6c-f3d2-4c17-9bab-851482febc45" providerId="ADAL" clId="{67B2B15B-3DA1-433A-83A6-76E0639DCC76}" dt="2024-10-10T12:59:09.336" v="9411" actId="20577"/>
        <pc:sldMkLst>
          <pc:docMk/>
          <pc:sldMk cId="2998578466" sldId="298"/>
        </pc:sldMkLst>
        <pc:spChg chg="add mod">
          <ac:chgData name="Hervé Mbalolyako Ngisse" userId="d8366b6c-f3d2-4c17-9bab-851482febc45" providerId="ADAL" clId="{67B2B15B-3DA1-433A-83A6-76E0639DCC76}" dt="2024-10-04T21:37:50.051" v="1657" actId="1076"/>
          <ac:spMkLst>
            <pc:docMk/>
            <pc:sldMk cId="2998578466" sldId="298"/>
            <ac:spMk id="2" creationId="{C67742AC-7141-9EF0-520B-8A38C61E75BD}"/>
          </ac:spMkLst>
        </pc:spChg>
        <pc:spChg chg="add mod">
          <ac:chgData name="Hervé Mbalolyako Ngisse" userId="d8366b6c-f3d2-4c17-9bab-851482febc45" providerId="ADAL" clId="{67B2B15B-3DA1-433A-83A6-76E0639DCC76}" dt="2024-10-04T21:41:35.257" v="1693" actId="1076"/>
          <ac:spMkLst>
            <pc:docMk/>
            <pc:sldMk cId="2998578466" sldId="298"/>
            <ac:spMk id="4" creationId="{4C9E3138-6240-119B-CBF8-8BF1518AD3E1}"/>
          </ac:spMkLst>
        </pc:spChg>
        <pc:spChg chg="add mod">
          <ac:chgData name="Hervé Mbalolyako Ngisse" userId="d8366b6c-f3d2-4c17-9bab-851482febc45" providerId="ADAL" clId="{67B2B15B-3DA1-433A-83A6-76E0639DCC76}" dt="2024-10-04T21:41:48.793" v="1694"/>
          <ac:spMkLst>
            <pc:docMk/>
            <pc:sldMk cId="2998578466" sldId="298"/>
            <ac:spMk id="5" creationId="{ED08362E-25C5-25A4-2539-833DFC7555E0}"/>
          </ac:spMkLst>
        </pc:spChg>
        <pc:spChg chg="add mod">
          <ac:chgData name="Hervé Mbalolyako Ngisse" userId="d8366b6c-f3d2-4c17-9bab-851482febc45" providerId="ADAL" clId="{67B2B15B-3DA1-433A-83A6-76E0639DCC76}" dt="2024-10-10T12:58:15.841" v="9329" actId="20577"/>
          <ac:spMkLst>
            <pc:docMk/>
            <pc:sldMk cId="2998578466" sldId="298"/>
            <ac:spMk id="6" creationId="{E52E716A-D14C-B93A-8E5E-2D725A282363}"/>
          </ac:spMkLst>
        </pc:spChg>
        <pc:spChg chg="add mod">
          <ac:chgData name="Hervé Mbalolyako Ngisse" userId="d8366b6c-f3d2-4c17-9bab-851482febc45" providerId="ADAL" clId="{67B2B15B-3DA1-433A-83A6-76E0639DCC76}" dt="2024-10-04T21:41:15.241" v="1663"/>
          <ac:spMkLst>
            <pc:docMk/>
            <pc:sldMk cId="2998578466" sldId="298"/>
            <ac:spMk id="6" creationId="{F3A5B28C-2893-B314-720B-46590B1E677E}"/>
          </ac:spMkLst>
        </pc:spChg>
        <pc:spChg chg="add mod">
          <ac:chgData name="Hervé Mbalolyako Ngisse" userId="d8366b6c-f3d2-4c17-9bab-851482febc45" providerId="ADAL" clId="{67B2B15B-3DA1-433A-83A6-76E0639DCC76}" dt="2024-10-04T21:41:23.073" v="1690"/>
          <ac:spMkLst>
            <pc:docMk/>
            <pc:sldMk cId="2998578466" sldId="298"/>
            <ac:spMk id="7" creationId="{655D1A52-EF2E-4868-A044-C91EB03F1A33}"/>
          </ac:spMkLst>
        </pc:spChg>
        <pc:picChg chg="mod">
          <ac:chgData name="Hervé Mbalolyako Ngisse" userId="d8366b6c-f3d2-4c17-9bab-851482febc45" providerId="ADAL" clId="{67B2B15B-3DA1-433A-83A6-76E0639DCC76}" dt="2024-10-10T01:27:29.005" v="8378" actId="1076"/>
          <ac:picMkLst>
            <pc:docMk/>
            <pc:sldMk cId="2998578466" sldId="298"/>
            <ac:picMk id="3" creationId="{EC2B3CA3-E337-CE0F-BAE0-54E48A5245C2}"/>
          </ac:picMkLst>
        </pc:picChg>
        <pc:picChg chg="add mod">
          <ac:chgData name="Hervé Mbalolyako Ngisse" userId="d8366b6c-f3d2-4c17-9bab-851482febc45" providerId="ADAL" clId="{67B2B15B-3DA1-433A-83A6-76E0639DCC76}" dt="2024-10-04T22:32:58.532" v="1802" actId="1076"/>
          <ac:picMkLst>
            <pc:docMk/>
            <pc:sldMk cId="2998578466" sldId="298"/>
            <ac:picMk id="8" creationId="{27FFBFE0-4F97-4A6C-2EFF-8425B3FDF6D8}"/>
          </ac:picMkLst>
        </pc:picChg>
        <pc:picChg chg="add mod">
          <ac:chgData name="Hervé Mbalolyako Ngisse" userId="d8366b6c-f3d2-4c17-9bab-851482febc45" providerId="ADAL" clId="{67B2B15B-3DA1-433A-83A6-76E0639DCC76}" dt="2024-10-10T01:27:23.830" v="8377" actId="1076"/>
          <ac:picMkLst>
            <pc:docMk/>
            <pc:sldMk cId="2998578466" sldId="298"/>
            <ac:picMk id="16" creationId="{E77C1ED9-7354-BD62-B887-062AB9899B6D}"/>
          </ac:picMkLst>
        </pc:picChg>
        <pc:picChg chg="mod">
          <ac:chgData name="Hervé Mbalolyako Ngisse" userId="d8366b6c-f3d2-4c17-9bab-851482febc45" providerId="ADAL" clId="{67B2B15B-3DA1-433A-83A6-76E0639DCC76}" dt="2024-10-04T21:42:01.073" v="1695" actId="1076"/>
          <ac:picMkLst>
            <pc:docMk/>
            <pc:sldMk cId="2998578466" sldId="298"/>
            <ac:picMk id="144" creationId="{00000000-0000-0000-0000-000000000000}"/>
          </ac:picMkLst>
        </pc:picChg>
      </pc:sldChg>
      <pc:sldChg chg="addSp delSp modSp add del mod ord">
        <pc:chgData name="Hervé Mbalolyako Ngisse" userId="d8366b6c-f3d2-4c17-9bab-851482febc45" providerId="ADAL" clId="{67B2B15B-3DA1-433A-83A6-76E0639DCC76}" dt="2024-10-10T01:25:23.539" v="8093" actId="47"/>
        <pc:sldMkLst>
          <pc:docMk/>
          <pc:sldMk cId="1837838026" sldId="299"/>
        </pc:sldMkLst>
        <pc:picChg chg="add del">
          <ac:chgData name="Hervé Mbalolyako Ngisse" userId="d8366b6c-f3d2-4c17-9bab-851482febc45" providerId="ADAL" clId="{67B2B15B-3DA1-433A-83A6-76E0639DCC76}" dt="2024-10-04T22:29:44.586" v="1792" actId="478"/>
          <ac:picMkLst>
            <pc:docMk/>
            <pc:sldMk cId="1837838026" sldId="299"/>
            <ac:picMk id="3" creationId="{422726D1-C6A3-F8A6-42D5-875B43D167CE}"/>
          </ac:picMkLst>
        </pc:picChg>
        <pc:picChg chg="add mod">
          <ac:chgData name="Hervé Mbalolyako Ngisse" userId="d8366b6c-f3d2-4c17-9bab-851482febc45" providerId="ADAL" clId="{67B2B15B-3DA1-433A-83A6-76E0639DCC76}" dt="2024-10-04T22:29:52.507" v="1796" actId="1076"/>
          <ac:picMkLst>
            <pc:docMk/>
            <pc:sldMk cId="1837838026" sldId="299"/>
            <ac:picMk id="5" creationId="{67A919D3-4B8D-DBF2-A5E2-31B0B2FD23EC}"/>
          </ac:picMkLst>
        </pc:picChg>
      </pc:sldChg>
      <pc:sldChg chg="addSp delSp modSp add mod modNotesTx">
        <pc:chgData name="Hervé Mbalolyako Ngisse" userId="d8366b6c-f3d2-4c17-9bab-851482febc45" providerId="ADAL" clId="{67B2B15B-3DA1-433A-83A6-76E0639DCC76}" dt="2024-10-10T13:00:44.025" v="9416" actId="113"/>
        <pc:sldMkLst>
          <pc:docMk/>
          <pc:sldMk cId="1445956708" sldId="300"/>
        </pc:sldMkLst>
        <pc:picChg chg="add mod">
          <ac:chgData name="Hervé Mbalolyako Ngisse" userId="d8366b6c-f3d2-4c17-9bab-851482febc45" providerId="ADAL" clId="{67B2B15B-3DA1-433A-83A6-76E0639DCC76}" dt="2024-10-09T00:41:56.689" v="1994" actId="1076"/>
          <ac:picMkLst>
            <pc:docMk/>
            <pc:sldMk cId="1445956708" sldId="300"/>
            <ac:picMk id="3" creationId="{99F432E5-DDAB-127E-CBCA-EDEDEC5628CE}"/>
          </ac:picMkLst>
        </pc:picChg>
        <pc:picChg chg="mod">
          <ac:chgData name="Hervé Mbalolyako Ngisse" userId="d8366b6c-f3d2-4c17-9bab-851482febc45" providerId="ADAL" clId="{67B2B15B-3DA1-433A-83A6-76E0639DCC76}" dt="2024-10-09T00:41:48.492" v="1991" actId="1076"/>
          <ac:picMkLst>
            <pc:docMk/>
            <pc:sldMk cId="1445956708" sldId="300"/>
            <ac:picMk id="5" creationId="{67A919D3-4B8D-DBF2-A5E2-31B0B2FD23EC}"/>
          </ac:picMkLst>
        </pc:picChg>
        <pc:picChg chg="add del mod">
          <ac:chgData name="Hervé Mbalolyako Ngisse" userId="d8366b6c-f3d2-4c17-9bab-851482febc45" providerId="ADAL" clId="{67B2B15B-3DA1-433A-83A6-76E0639DCC76}" dt="2024-10-10T01:27:02.684" v="8374" actId="21"/>
          <ac:picMkLst>
            <pc:docMk/>
            <pc:sldMk cId="1445956708" sldId="300"/>
            <ac:picMk id="16" creationId="{E77C1ED9-7354-BD62-B887-062AB9899B6D}"/>
          </ac:picMkLst>
        </pc:picChg>
      </pc:sldChg>
      <pc:sldChg chg="add del">
        <pc:chgData name="Hervé Mbalolyako Ngisse" userId="d8366b6c-f3d2-4c17-9bab-851482febc45" providerId="ADAL" clId="{67B2B15B-3DA1-433A-83A6-76E0639DCC76}" dt="2024-10-10T01:23:19.786" v="7975" actId="47"/>
        <pc:sldMkLst>
          <pc:docMk/>
          <pc:sldMk cId="2184843801" sldId="301"/>
        </pc:sldMkLst>
      </pc:sldChg>
      <pc:sldChg chg="delSp modSp add mod ord modNotesTx">
        <pc:chgData name="Hervé Mbalolyako Ngisse" userId="d8366b6c-f3d2-4c17-9bab-851482febc45" providerId="ADAL" clId="{67B2B15B-3DA1-433A-83A6-76E0639DCC76}" dt="2024-10-10T12:46:58.492" v="8762" actId="113"/>
        <pc:sldMkLst>
          <pc:docMk/>
          <pc:sldMk cId="440209576" sldId="302"/>
        </pc:sldMkLst>
        <pc:spChg chg="mod">
          <ac:chgData name="Hervé Mbalolyako Ngisse" userId="d8366b6c-f3d2-4c17-9bab-851482febc45" providerId="ADAL" clId="{67B2B15B-3DA1-433A-83A6-76E0639DCC76}" dt="2024-10-10T00:48:44.996" v="5207" actId="14100"/>
          <ac:spMkLst>
            <pc:docMk/>
            <pc:sldMk cId="440209576" sldId="302"/>
            <ac:spMk id="4" creationId="{869124D2-609C-D74E-ACB7-6B4ACF02770B}"/>
          </ac:spMkLst>
        </pc:spChg>
        <pc:picChg chg="mod">
          <ac:chgData name="Hervé Mbalolyako Ngisse" userId="d8366b6c-f3d2-4c17-9bab-851482febc45" providerId="ADAL" clId="{67B2B15B-3DA1-433A-83A6-76E0639DCC76}" dt="2024-10-10T00:49:05.741" v="5215" actId="1076"/>
          <ac:picMkLst>
            <pc:docMk/>
            <pc:sldMk cId="440209576" sldId="302"/>
            <ac:picMk id="2" creationId="{71A423FC-3405-B9E6-E55F-F3A7131EF7B8}"/>
          </ac:picMkLst>
        </pc:picChg>
        <pc:picChg chg="del">
          <ac:chgData name="Hervé Mbalolyako Ngisse" userId="d8366b6c-f3d2-4c17-9bab-851482febc45" providerId="ADAL" clId="{67B2B15B-3DA1-433A-83A6-76E0639DCC76}" dt="2024-10-10T00:48:57.267" v="5211" actId="478"/>
          <ac:picMkLst>
            <pc:docMk/>
            <pc:sldMk cId="440209576" sldId="302"/>
            <ac:picMk id="3" creationId="{4986BDAA-CEFD-0A05-122B-25FD76453F08}"/>
          </ac:picMkLst>
        </pc:picChg>
        <pc:cxnChg chg="mod">
          <ac:chgData name="Hervé Mbalolyako Ngisse" userId="d8366b6c-f3d2-4c17-9bab-851482febc45" providerId="ADAL" clId="{67B2B15B-3DA1-433A-83A6-76E0639DCC76}" dt="2024-10-10T00:48:47.629" v="5208" actId="14100"/>
          <ac:cxnSpMkLst>
            <pc:docMk/>
            <pc:sldMk cId="440209576" sldId="302"/>
            <ac:cxnSpMk id="5" creationId="{BBE218F0-9139-DDFF-0137-708FFA23025A}"/>
          </ac:cxnSpMkLst>
        </pc:cxnChg>
      </pc:sldChg>
      <pc:sldChg chg="addSp delSp modSp add mod ord modNotesTx">
        <pc:chgData name="Hervé Mbalolyako Ngisse" userId="d8366b6c-f3d2-4c17-9bab-851482febc45" providerId="ADAL" clId="{67B2B15B-3DA1-433A-83A6-76E0639DCC76}" dt="2024-10-10T13:26:58.712" v="9638" actId="20577"/>
        <pc:sldMkLst>
          <pc:docMk/>
          <pc:sldMk cId="229147547" sldId="303"/>
        </pc:sldMkLst>
        <pc:spChg chg="mod">
          <ac:chgData name="Hervé Mbalolyako Ngisse" userId="d8366b6c-f3d2-4c17-9bab-851482febc45" providerId="ADAL" clId="{67B2B15B-3DA1-433A-83A6-76E0639DCC76}" dt="2024-10-10T13:26:58.712" v="9638" actId="20577"/>
          <ac:spMkLst>
            <pc:docMk/>
            <pc:sldMk cId="229147547" sldId="303"/>
            <ac:spMk id="2" creationId="{7E0C2220-BF26-2C87-3D1D-E455A9459374}"/>
          </ac:spMkLst>
        </pc:spChg>
        <pc:spChg chg="mod">
          <ac:chgData name="Hervé Mbalolyako Ngisse" userId="d8366b6c-f3d2-4c17-9bab-851482febc45" providerId="ADAL" clId="{67B2B15B-3DA1-433A-83A6-76E0639DCC76}" dt="2024-10-10T13:11:08.287" v="9515" actId="6549"/>
          <ac:spMkLst>
            <pc:docMk/>
            <pc:sldMk cId="229147547" sldId="303"/>
            <ac:spMk id="3" creationId="{7BB3C72B-9BAF-23ED-300F-759BF6E16C2E}"/>
          </ac:spMkLst>
        </pc:spChg>
        <pc:picChg chg="add del mod">
          <ac:chgData name="Hervé Mbalolyako Ngisse" userId="d8366b6c-f3d2-4c17-9bab-851482febc45" providerId="ADAL" clId="{67B2B15B-3DA1-433A-83A6-76E0639DCC76}" dt="2024-10-10T13:26:37.470" v="9636" actId="1076"/>
          <ac:picMkLst>
            <pc:docMk/>
            <pc:sldMk cId="229147547" sldId="303"/>
            <ac:picMk id="4" creationId="{F4A7AB39-C981-A7D9-7147-072431A01412}"/>
          </ac:picMkLst>
        </pc:picChg>
      </pc:sldChg>
      <pc:sldChg chg="add del">
        <pc:chgData name="Hervé Mbalolyako Ngisse" userId="d8366b6c-f3d2-4c17-9bab-851482febc45" providerId="ADAL" clId="{67B2B15B-3DA1-433A-83A6-76E0639DCC76}" dt="2024-10-10T01:27:41.609" v="8379" actId="2696"/>
        <pc:sldMkLst>
          <pc:docMk/>
          <pc:sldMk cId="488969564" sldId="303"/>
        </pc:sldMkLst>
      </pc:sldChg>
      <pc:sldChg chg="delSp modSp add mod ord">
        <pc:chgData name="Hervé Mbalolyako Ngisse" userId="d8366b6c-f3d2-4c17-9bab-851482febc45" providerId="ADAL" clId="{67B2B15B-3DA1-433A-83A6-76E0639DCC76}" dt="2024-10-10T13:25:16.591" v="9613" actId="313"/>
        <pc:sldMkLst>
          <pc:docMk/>
          <pc:sldMk cId="1542477989" sldId="304"/>
        </pc:sldMkLst>
        <pc:spChg chg="del mod">
          <ac:chgData name="Hervé Mbalolyako Ngisse" userId="d8366b6c-f3d2-4c17-9bab-851482febc45" providerId="ADAL" clId="{67B2B15B-3DA1-433A-83A6-76E0639DCC76}" dt="2024-10-10T13:21:40.064" v="9549"/>
          <ac:spMkLst>
            <pc:docMk/>
            <pc:sldMk cId="1542477989" sldId="304"/>
            <ac:spMk id="529" creationId="{00000000-0000-0000-0000-000000000000}"/>
          </ac:spMkLst>
        </pc:spChg>
        <pc:spChg chg="mod">
          <ac:chgData name="Hervé Mbalolyako Ngisse" userId="d8366b6c-f3d2-4c17-9bab-851482febc45" providerId="ADAL" clId="{67B2B15B-3DA1-433A-83A6-76E0639DCC76}" dt="2024-10-10T13:25:16.591" v="9613" actId="313"/>
          <ac:spMkLst>
            <pc:docMk/>
            <pc:sldMk cId="1542477989" sldId="304"/>
            <ac:spMk id="530" creationId="{00000000-0000-0000-0000-000000000000}"/>
          </ac:spMkLst>
        </pc:spChg>
        <pc:picChg chg="del">
          <ac:chgData name="Hervé Mbalolyako Ngisse" userId="d8366b6c-f3d2-4c17-9bab-851482febc45" providerId="ADAL" clId="{67B2B15B-3DA1-433A-83A6-76E0639DCC76}" dt="2024-10-10T13:21:03.176" v="9530" actId="478"/>
          <ac:picMkLst>
            <pc:docMk/>
            <pc:sldMk cId="1542477989" sldId="304"/>
            <ac:picMk id="2" creationId="{F68B5558-D687-3550-A23F-B7A5F28BFFB6}"/>
          </ac:picMkLst>
        </pc:picChg>
        <pc:picChg chg="mod">
          <ac:chgData name="Hervé Mbalolyako Ngisse" userId="d8366b6c-f3d2-4c17-9bab-851482febc45" providerId="ADAL" clId="{67B2B15B-3DA1-433A-83A6-76E0639DCC76}" dt="2024-10-10T13:21:30.803" v="9546" actId="1076"/>
          <ac:picMkLst>
            <pc:docMk/>
            <pc:sldMk cId="1542477989" sldId="304"/>
            <ac:picMk id="528" creationId="{00000000-0000-0000-0000-000000000000}"/>
          </ac:picMkLst>
        </pc:picChg>
      </pc:sldChg>
      <pc:sldChg chg="modSp add del mod ord setBg">
        <pc:chgData name="Hervé Mbalolyako Ngisse" userId="d8366b6c-f3d2-4c17-9bab-851482febc45" providerId="ADAL" clId="{67B2B15B-3DA1-433A-83A6-76E0639DCC76}" dt="2024-10-10T13:26:25.632" v="9632" actId="47"/>
        <pc:sldMkLst>
          <pc:docMk/>
          <pc:sldMk cId="1511356109" sldId="305"/>
        </pc:sldMkLst>
        <pc:spChg chg="mod">
          <ac:chgData name="Hervé Mbalolyako Ngisse" userId="d8366b6c-f3d2-4c17-9bab-851482febc45" providerId="ADAL" clId="{67B2B15B-3DA1-433A-83A6-76E0639DCC76}" dt="2024-10-10T13:26:17.934" v="9631" actId="20577"/>
          <ac:spMkLst>
            <pc:docMk/>
            <pc:sldMk cId="1511356109" sldId="305"/>
            <ac:spMk id="530" creationId="{00000000-0000-0000-0000-000000000000}"/>
          </ac:spMkLst>
        </pc:spChg>
      </pc:sldChg>
      <pc:sldMasterChg chg="add addSldLayout">
        <pc:chgData name="Hervé Mbalolyako Ngisse" userId="d8366b6c-f3d2-4c17-9bab-851482febc45" providerId="ADAL" clId="{67B2B15B-3DA1-433A-83A6-76E0639DCC76}" dt="2024-10-03T22:57:17.467" v="176" actId="27028"/>
        <pc:sldMasterMkLst>
          <pc:docMk/>
          <pc:sldMasterMk cId="0" sldId="2147483655"/>
        </pc:sldMasterMkLst>
        <pc:sldLayoutChg chg="add">
          <pc:chgData name="Hervé Mbalolyako Ngisse" userId="d8366b6c-f3d2-4c17-9bab-851482febc45" providerId="ADAL" clId="{67B2B15B-3DA1-433A-83A6-76E0639DCC76}" dt="2024-10-03T22:57:17.467" v="176" actId="27028"/>
          <pc:sldLayoutMkLst>
            <pc:docMk/>
            <pc:sldMasterMk cId="0" sldId="2147483655"/>
            <pc:sldLayoutMk cId="0" sldId="2147483648"/>
          </pc:sldLayoutMkLst>
        </pc:sldLayoutChg>
        <pc:sldLayoutChg chg="add">
          <pc:chgData name="Hervé Mbalolyako Ngisse" userId="d8366b6c-f3d2-4c17-9bab-851482febc45" providerId="ADAL" clId="{67B2B15B-3DA1-433A-83A6-76E0639DCC76}" dt="2024-10-03T22:57:17.467" v="176" actId="27028"/>
          <pc:sldLayoutMkLst>
            <pc:docMk/>
            <pc:sldMasterMk cId="0" sldId="2147483655"/>
            <pc:sldLayoutMk cId="0" sldId="2147483649"/>
          </pc:sldLayoutMkLst>
        </pc:sldLayoutChg>
        <pc:sldLayoutChg chg="add">
          <pc:chgData name="Hervé Mbalolyako Ngisse" userId="d8366b6c-f3d2-4c17-9bab-851482febc45" providerId="ADAL" clId="{67B2B15B-3DA1-433A-83A6-76E0639DCC76}" dt="2024-10-03T22:57:17.467" v="176" actId="27028"/>
          <pc:sldLayoutMkLst>
            <pc:docMk/>
            <pc:sldMasterMk cId="0" sldId="2147483655"/>
            <pc:sldLayoutMk cId="0" sldId="2147483650"/>
          </pc:sldLayoutMkLst>
        </pc:sldLayoutChg>
        <pc:sldLayoutChg chg="add">
          <pc:chgData name="Hervé Mbalolyako Ngisse" userId="d8366b6c-f3d2-4c17-9bab-851482febc45" providerId="ADAL" clId="{67B2B15B-3DA1-433A-83A6-76E0639DCC76}" dt="2024-10-03T22:57:17.467" v="176" actId="27028"/>
          <pc:sldLayoutMkLst>
            <pc:docMk/>
            <pc:sldMasterMk cId="0" sldId="2147483655"/>
            <pc:sldLayoutMk cId="0" sldId="2147483651"/>
          </pc:sldLayoutMkLst>
        </pc:sldLayoutChg>
        <pc:sldLayoutChg chg="add">
          <pc:chgData name="Hervé Mbalolyako Ngisse" userId="d8366b6c-f3d2-4c17-9bab-851482febc45" providerId="ADAL" clId="{67B2B15B-3DA1-433A-83A6-76E0639DCC76}" dt="2024-10-03T22:57:17.467" v="176" actId="27028"/>
          <pc:sldLayoutMkLst>
            <pc:docMk/>
            <pc:sldMasterMk cId="0" sldId="2147483655"/>
            <pc:sldLayoutMk cId="0" sldId="2147483652"/>
          </pc:sldLayoutMkLst>
        </pc:sldLayoutChg>
        <pc:sldLayoutChg chg="add">
          <pc:chgData name="Hervé Mbalolyako Ngisse" userId="d8366b6c-f3d2-4c17-9bab-851482febc45" providerId="ADAL" clId="{67B2B15B-3DA1-433A-83A6-76E0639DCC76}" dt="2024-10-03T22:57:17.467" v="176" actId="27028"/>
          <pc:sldLayoutMkLst>
            <pc:docMk/>
            <pc:sldMasterMk cId="0" sldId="2147483655"/>
            <pc:sldLayoutMk cId="0" sldId="2147483653"/>
          </pc:sldLayoutMkLst>
        </pc:sldLayoutChg>
        <pc:sldLayoutChg chg="add">
          <pc:chgData name="Hervé Mbalolyako Ngisse" userId="d8366b6c-f3d2-4c17-9bab-851482febc45" providerId="ADAL" clId="{67B2B15B-3DA1-433A-83A6-76E0639DCC76}" dt="2024-10-03T22:57:17.467" v="176" actId="27028"/>
          <pc:sldLayoutMkLst>
            <pc:docMk/>
            <pc:sldMasterMk cId="0" sldId="2147483655"/>
            <pc:sldLayoutMk cId="0" sldId="214748365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05C65-16DE-4BCC-B2F4-D26B68D5B3F7}" type="datetimeFigureOut">
              <a:rPr lang="fr-CA" smtClean="0"/>
              <a:t>2024-10-10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F9E5B-0298-4097-B66F-C3A3FCEED8F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14642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</a:t>
            </a:r>
            <a:r>
              <a:rPr lang="en-CA" dirty="0"/>
              <a:t>à  </a:t>
            </a:r>
            <a:r>
              <a:rPr lang="en-CA" dirty="0" err="1"/>
              <a:t>tous</a:t>
            </a:r>
            <a:r>
              <a:rPr lang="en-CA" dirty="0"/>
              <a:t>, </a:t>
            </a:r>
            <a:r>
              <a:rPr lang="en-CA" dirty="0" err="1"/>
              <a:t>aujoud</a:t>
            </a:r>
            <a:r>
              <a:rPr lang="fr-FR" dirty="0"/>
              <a:t>’hui je vais vous parler des mutations en python avec </a:t>
            </a:r>
            <a:r>
              <a:rPr lang="fr-FR" dirty="0" err="1"/>
              <a:t>mutmut</a:t>
            </a:r>
            <a:r>
              <a:rPr lang="fr-FR" dirty="0"/>
              <a:t>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F9E5B-0298-4097-B66F-C3A3FCEED8F5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41861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Analysons un mutant mort </a:t>
            </a:r>
            <a:r>
              <a:rPr lang="fr-FR" dirty="0"/>
              <a:t>,Pour </a:t>
            </a:r>
            <a:r>
              <a:rPr lang="fr-FR" b="1" dirty="0"/>
              <a:t>afficher un mutant en </a:t>
            </a:r>
            <a:r>
              <a:rPr lang="fr-FR" b="1" dirty="0" err="1"/>
              <a:t>detail</a:t>
            </a:r>
            <a:r>
              <a:rPr lang="fr-FR" dirty="0"/>
              <a:t>, voici comment faire, la commande </a:t>
            </a:r>
            <a:br>
              <a:rPr lang="fr-FR" dirty="0"/>
            </a:br>
            <a:r>
              <a:rPr lang="fr-FR" b="1" dirty="0"/>
              <a:t>le mutant a été tue </a:t>
            </a:r>
            <a:r>
              <a:rPr lang="fr-FR" dirty="0"/>
              <a:t>car il y a un test qui </a:t>
            </a:r>
            <a:r>
              <a:rPr lang="fr-FR" dirty="0" err="1"/>
              <a:t>verifie</a:t>
            </a:r>
            <a:r>
              <a:rPr lang="fr-FR" dirty="0"/>
              <a:t> ce cas d’une devise inconnue </a:t>
            </a:r>
            <a:endParaRPr dirty="0"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240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Si vous voulez voir les mutants survivants </a:t>
            </a:r>
            <a:r>
              <a:rPr lang="fr-FR" dirty="0"/>
              <a:t>dans un fichiers html. Vous devez exécuter cette commande.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Un </a:t>
            </a:r>
            <a:r>
              <a:rPr lang="fr-FR" b="1" dirty="0" err="1"/>
              <a:t>repertoire</a:t>
            </a:r>
            <a:r>
              <a:rPr lang="fr-FR" b="1" dirty="0"/>
              <a:t> html </a:t>
            </a:r>
            <a:r>
              <a:rPr lang="fr-FR" b="1" dirty="0" err="1"/>
              <a:t>automatiquements</a:t>
            </a:r>
            <a:r>
              <a:rPr lang="fr-FR" b="1" dirty="0"/>
              <a:t> </a:t>
            </a:r>
            <a:r>
              <a:rPr lang="fr-FR" dirty="0"/>
              <a:t>contenant toutes les informations </a:t>
            </a:r>
            <a:endParaRPr dirty="0"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2769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 gauche c’est l’index et a droite </a:t>
            </a:r>
            <a:r>
              <a:rPr lang="fr-FR" b="1" dirty="0"/>
              <a:t>le html de ma classe mut</a:t>
            </a:r>
            <a:r>
              <a:rPr lang="en-CA" b="1" dirty="0"/>
              <a:t>é</a:t>
            </a:r>
            <a:endParaRPr b="1" dirty="0"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786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Analysons</a:t>
            </a:r>
            <a:r>
              <a:rPr lang="fr-FR" dirty="0"/>
              <a:t> cette fois-ci un </a:t>
            </a:r>
            <a:r>
              <a:rPr lang="fr-FR" b="1" dirty="0"/>
              <a:t>mutant survivant</a:t>
            </a:r>
            <a:r>
              <a:rPr lang="fr-FR" dirty="0"/>
              <a:t>. Ce mutant </a:t>
            </a:r>
            <a:r>
              <a:rPr lang="fr-FR" b="1" dirty="0"/>
              <a:t>remplace la valeur de l'attribut d'instance du taux de change</a:t>
            </a:r>
            <a:r>
              <a:rPr lang="fr-FR" dirty="0"/>
              <a:t> par </a:t>
            </a:r>
            <a:r>
              <a:rPr lang="fr-FR" b="1" dirty="0"/>
              <a:t>None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Il s'agit de l'attribut le plus important dans mon programme de conversion de monnaie, </a:t>
            </a:r>
            <a:r>
              <a:rPr lang="fr-FR" b="1" dirty="0"/>
              <a:t>et j'aurais dû avoir un test pour vérifier cette situation. La survie de ce mutant </a:t>
            </a:r>
            <a:r>
              <a:rPr lang="fr-FR" dirty="0"/>
              <a:t>montre </a:t>
            </a:r>
            <a:r>
              <a:rPr lang="fr-FR" b="1" dirty="0"/>
              <a:t>clairement que mes tests ne sont pas assez robustes</a:t>
            </a:r>
            <a:r>
              <a:rPr lang="fr-FR" dirty="0"/>
              <a:t>.</a:t>
            </a:r>
            <a:endParaRPr dirty="0"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5703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9230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Il existe des </a:t>
            </a:r>
            <a:r>
              <a:rPr lang="fr-FR" b="1" dirty="0"/>
              <a:t>faux positifs</a:t>
            </a:r>
            <a:r>
              <a:rPr lang="fr-FR" dirty="0"/>
              <a:t> parmi les mutants. Dans ce cas, le mutant a été créé </a:t>
            </a:r>
            <a:r>
              <a:rPr lang="fr-FR" b="1" dirty="0"/>
              <a:t>par modification du taux de change du dollar canadien</a:t>
            </a:r>
            <a:r>
              <a:rPr lang="fr-F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ce qui est tout à fait normal dans mon programme</a:t>
            </a:r>
            <a:r>
              <a:rPr lang="fr-FR" dirty="0"/>
              <a:t>, car ces valeurs doivent changer constamment. </a:t>
            </a:r>
            <a:r>
              <a:rPr lang="fr-FR" b="1" dirty="0"/>
              <a:t>Mes tests devraient toujours fonctionner tant que le taux de change est un entier positif. </a:t>
            </a:r>
            <a:r>
              <a:rPr lang="fr-FR" dirty="0"/>
              <a:t>Cela démontre que </a:t>
            </a:r>
            <a:r>
              <a:rPr lang="fr-FR" b="1" dirty="0"/>
              <a:t>ce résultat peut parfois être trompeur.</a:t>
            </a:r>
            <a:endParaRPr b="1" dirty="0"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9138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Une autre fonctionnalité </a:t>
            </a:r>
            <a:r>
              <a:rPr lang="fr-FR" dirty="0"/>
              <a:t>de </a:t>
            </a:r>
            <a:r>
              <a:rPr lang="fr-FR" dirty="0" err="1"/>
              <a:t>mutmut</a:t>
            </a:r>
            <a:r>
              <a:rPr lang="fr-FR" dirty="0"/>
              <a:t> est </a:t>
            </a:r>
            <a:r>
              <a:rPr lang="fr-FR" b="1" dirty="0"/>
              <a:t>l’application (modification)direct de notre code </a:t>
            </a:r>
            <a:r>
              <a:rPr lang="en-CA" b="1" dirty="0"/>
              <a:t>à </a:t>
            </a:r>
            <a:r>
              <a:rPr lang="en-CA" b="1" dirty="0" err="1"/>
              <a:t>partir</a:t>
            </a:r>
            <a:r>
              <a:rPr lang="en-CA" b="1" dirty="0"/>
              <a:t> du code </a:t>
            </a:r>
            <a:r>
              <a:rPr lang="en-CA" b="1" dirty="0" err="1"/>
              <a:t>generé</a:t>
            </a:r>
            <a:r>
              <a:rPr lang="en-CA" b="1" dirty="0"/>
              <a:t> par le mutant</a:t>
            </a:r>
            <a:r>
              <a:rPr lang="fr-F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Voici le code avant la mutation et voici le code après la mutation</a:t>
            </a:r>
            <a:endParaRPr dirty="0"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6545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err="1"/>
              <a:t>Mutmut</a:t>
            </a:r>
            <a:r>
              <a:rPr lang="fr-FR" dirty="0"/>
              <a:t> est une </a:t>
            </a:r>
            <a:r>
              <a:rPr lang="fr-FR" b="1" dirty="0"/>
              <a:t>librairie toujours en développement</a:t>
            </a:r>
            <a:r>
              <a:rPr lang="fr-FR" dirty="0"/>
              <a:t>, ce qui peut </a:t>
            </a:r>
            <a:r>
              <a:rPr lang="fr-FR" b="1" dirty="0"/>
              <a:t>constituer un frein à son utilisation </a:t>
            </a:r>
            <a:r>
              <a:rPr lang="fr-F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Il n'y </a:t>
            </a:r>
            <a:r>
              <a:rPr lang="fr-FR" b="1" dirty="0"/>
              <a:t>a pas de documentation officielle</a:t>
            </a:r>
            <a:r>
              <a:rPr lang="fr-F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Peu d’article sur le sujet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De nombreuses fonctionnalités ne sont pas encore implémentées</a:t>
            </a:r>
            <a:r>
              <a:rPr lang="fr-FR" dirty="0"/>
              <a:t>, vous avez vu le html et les caractères accentués n’est pas encore pris en charge</a:t>
            </a:r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8661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b="1" dirty="0"/>
              <a:t>Sa capacite a générer plus des mutant</a:t>
            </a:r>
            <a:r>
              <a:rPr lang="fr-FR" dirty="0"/>
              <a:t>s est sa force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Et </a:t>
            </a:r>
            <a:r>
              <a:rPr lang="fr-FR" b="1" dirty="0"/>
              <a:t>sa maintenance en </a:t>
            </a:r>
            <a:r>
              <a:rPr lang="fr-FR" b="1" dirty="0" err="1"/>
              <a:t>permance</a:t>
            </a:r>
            <a:r>
              <a:rPr lang="fr-FR" b="1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fr-FR" b="1" dirty="0"/>
              <a:t>Par contre son </a:t>
            </a:r>
            <a:r>
              <a:rPr lang="fr-FR" b="1" dirty="0" err="1"/>
              <a:t>concurent</a:t>
            </a:r>
            <a:r>
              <a:rPr lang="fr-FR" b="1" dirty="0"/>
              <a:t> direct est : </a:t>
            </a:r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424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a les désavantages de ne plus être maintenu </a:t>
            </a:r>
            <a:r>
              <a:rPr lang="fr-FR" dirty="0"/>
              <a:t>et </a:t>
            </a:r>
            <a:r>
              <a:rPr lang="fr-FR" b="1" dirty="0"/>
              <a:t>La configuration de l’environnement est vraiment un défis pour </a:t>
            </a:r>
            <a:r>
              <a:rPr lang="fr-FR" b="1" dirty="0" err="1"/>
              <a:t>mutpy</a:t>
            </a:r>
            <a:r>
              <a:rPr lang="fr-FR" b="1" dirty="0"/>
              <a:t> </a:t>
            </a:r>
            <a:endParaRPr b="1" dirty="0"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666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L'objectif de cette présentation est de vous </a:t>
            </a:r>
            <a:r>
              <a:rPr lang="fr-FR" b="1" dirty="0"/>
              <a:t>familiariser</a:t>
            </a:r>
            <a:r>
              <a:rPr lang="fr-FR" dirty="0"/>
              <a:t> avec l'outil </a:t>
            </a:r>
            <a:r>
              <a:rPr lang="fr-FR" b="0" dirty="0" err="1"/>
              <a:t>Mutmut</a:t>
            </a:r>
            <a:r>
              <a:rPr lang="fr-FR" dirty="0"/>
              <a:t> à travers </a:t>
            </a:r>
            <a:r>
              <a:rPr lang="fr-CA" dirty="0"/>
              <a:t>un exemple pratique. </a:t>
            </a:r>
          </a:p>
          <a:p>
            <a:endParaRPr lang="fr-FR" dirty="0"/>
          </a:p>
          <a:p>
            <a:r>
              <a:rPr lang="fr-FR" dirty="0"/>
              <a:t>Nous allons explorer ensemble </a:t>
            </a:r>
            <a:r>
              <a:rPr lang="fr-FR" b="1" dirty="0"/>
              <a:t>les applications concrètes</a:t>
            </a:r>
            <a:r>
              <a:rPr lang="fr-FR" dirty="0"/>
              <a:t>, </a:t>
            </a:r>
            <a:r>
              <a:rPr lang="fr-FR" b="1" dirty="0"/>
              <a:t>les avantages et la nécessité </a:t>
            </a:r>
            <a:r>
              <a:rPr lang="fr-FR" dirty="0"/>
              <a:t>d'utiliser </a:t>
            </a:r>
            <a:r>
              <a:rPr lang="fr-FR" b="1" dirty="0" err="1"/>
              <a:t>Mutmut</a:t>
            </a:r>
            <a:r>
              <a:rPr lang="fr-FR" b="1" dirty="0"/>
              <a:t> dans nos tests.</a:t>
            </a:r>
          </a:p>
          <a:p>
            <a:endParaRPr lang="fr-CA" dirty="0"/>
          </a:p>
          <a:p>
            <a:endParaRPr lang="fr-CA" dirty="0"/>
          </a:p>
          <a:p>
            <a:r>
              <a:rPr lang="fr-FR" b="1" dirty="0"/>
              <a:t>Le code </a:t>
            </a:r>
            <a:r>
              <a:rPr lang="fr-FR" b="1" dirty="0" err="1"/>
              <a:t>ci-present</a:t>
            </a:r>
            <a:r>
              <a:rPr lang="fr-FR" b="1" dirty="0"/>
              <a:t> </a:t>
            </a:r>
            <a:r>
              <a:rPr lang="fr-FR" dirty="0"/>
              <a:t>est le code source du  </a:t>
            </a:r>
            <a:r>
              <a:rPr lang="fr-FR" b="1" dirty="0"/>
              <a:t>programme de conversion de monnaie</a:t>
            </a:r>
            <a:r>
              <a:rPr lang="fr-FR" dirty="0"/>
              <a:t> que j'ai développé.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A gauche vous trouverez </a:t>
            </a:r>
            <a:r>
              <a:rPr lang="fr-FR" dirty="0"/>
              <a:t>la classe qui permet de faire la conversion de monnaie dans une autre devise et a droite les différents tests associes </a:t>
            </a:r>
            <a:endParaRPr dirty="0"/>
          </a:p>
        </p:txBody>
      </p:sp>
      <p:sp>
        <p:nvSpPr>
          <p:cNvPr id="326" name="Google Shape;3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3212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Pour finir</a:t>
            </a:r>
            <a:r>
              <a:rPr lang="fr-FR" dirty="0"/>
              <a:t> </a:t>
            </a:r>
            <a:r>
              <a:rPr lang="fr-FR" dirty="0" err="1"/>
              <a:t>mutmut</a:t>
            </a:r>
            <a:r>
              <a:rPr lang="fr-FR" dirty="0"/>
              <a:t> c’est vraiment </a:t>
            </a:r>
            <a:r>
              <a:rPr lang="fr-FR" b="1" dirty="0"/>
              <a:t>une </a:t>
            </a:r>
            <a:r>
              <a:rPr lang="fr-FR" b="1" dirty="0" err="1"/>
              <a:t>librairrie</a:t>
            </a:r>
            <a:r>
              <a:rPr lang="fr-FR" b="1" dirty="0"/>
              <a:t> simple d’utilisation </a:t>
            </a:r>
            <a:r>
              <a:rPr lang="fr-FR" dirty="0"/>
              <a:t>qui peut </a:t>
            </a:r>
            <a:r>
              <a:rPr lang="fr-FR" b="1" dirty="0"/>
              <a:t>réellement nous guide dans nos tests </a:t>
            </a:r>
            <a:r>
              <a:rPr lang="fr-FR" dirty="0"/>
              <a:t>et tout cela se </a:t>
            </a:r>
            <a:r>
              <a:rPr lang="fr-FR" dirty="0" err="1"/>
              <a:t>resume</a:t>
            </a:r>
            <a:r>
              <a:rPr lang="fr-FR" dirty="0"/>
              <a:t> en ce deux commandes. </a:t>
            </a:r>
            <a:br>
              <a:rPr lang="fr-FR" dirty="0"/>
            </a:br>
            <a:endParaRPr dirty="0"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5093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F9E5B-0298-4097-B66F-C3A3FCEED8F5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16865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Nous commencerons par une introduction de </a:t>
            </a:r>
            <a:r>
              <a:rPr lang="fr-FR" b="1" dirty="0" err="1"/>
              <a:t>Mutmut</a:t>
            </a:r>
            <a:r>
              <a:rPr lang="fr-FR" dirty="0"/>
              <a:t>, où nous verrons ses caractéristiques principales. Cette partie sera l'occasion de comprendre ce qu'est un test de mutation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Ensuite, nous passerons </a:t>
            </a:r>
            <a:r>
              <a:rPr lang="fr-FR" dirty="0"/>
              <a:t>à une </a:t>
            </a:r>
            <a:r>
              <a:rPr lang="fr-FR" b="1" dirty="0"/>
              <a:t>démonstration pratique</a:t>
            </a:r>
            <a:r>
              <a:rPr lang="fr-FR" dirty="0"/>
              <a:t>. Vous verrez comment installer, configurer et utiliser </a:t>
            </a:r>
            <a:r>
              <a:rPr lang="fr-FR" dirty="0" err="1"/>
              <a:t>Mutmut</a:t>
            </a:r>
            <a:r>
              <a:rPr lang="fr-FR" dirty="0"/>
              <a:t> dans un environnement Python. Grâce à notre exemple des conversion de monnaie, je vous montrerai comment cet outil analyse les résultats pour identifier les faiblesses dans les tests.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Nous poursuivrons </a:t>
            </a:r>
            <a:r>
              <a:rPr lang="fr-FR" dirty="0"/>
              <a:t>avec une </a:t>
            </a:r>
            <a:r>
              <a:rPr lang="fr-FR" b="1" dirty="0"/>
              <a:t>analyse critique des forces et des faiblesses</a:t>
            </a:r>
            <a:r>
              <a:rPr lang="fr-FR" dirty="0"/>
              <a:t> de </a:t>
            </a:r>
            <a:r>
              <a:rPr lang="fr-FR" dirty="0" err="1"/>
              <a:t>Mutmut</a:t>
            </a:r>
            <a:r>
              <a:rPr lang="fr-FR" dirty="0"/>
              <a:t>. Je ferai également une </a:t>
            </a:r>
            <a:r>
              <a:rPr lang="fr-FR" b="1" dirty="0"/>
              <a:t>brève comparaison avec </a:t>
            </a:r>
            <a:r>
              <a:rPr lang="fr-FR" b="1" dirty="0" err="1"/>
              <a:t>MutPy</a:t>
            </a:r>
            <a:endParaRPr lang="fr-F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Enfin</a:t>
            </a:r>
            <a:r>
              <a:rPr lang="fr-FR" dirty="0"/>
              <a:t>, nous conclurons par un  bref </a:t>
            </a:r>
            <a:r>
              <a:rPr lang="fr-FR" b="0" dirty="0"/>
              <a:t>récapitulatif</a:t>
            </a:r>
            <a:r>
              <a:rPr lang="fr-FR" dirty="0"/>
              <a:t> des points clés abordés</a:t>
            </a:r>
            <a:endParaRPr dirty="0"/>
          </a:p>
        </p:txBody>
      </p:sp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5278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dirty="0"/>
              <a:t>MUTMUT</a:t>
            </a:r>
            <a:r>
              <a:rPr lang="fr-FR" dirty="0"/>
              <a:t> est </a:t>
            </a:r>
            <a:r>
              <a:rPr lang="fr-FR" b="1" dirty="0"/>
              <a:t>un outil de test de mutation(une librairie) pour Python </a:t>
            </a:r>
            <a:r>
              <a:rPr lang="fr-FR" dirty="0"/>
              <a:t>qui </a:t>
            </a:r>
            <a:r>
              <a:rPr lang="fr-FR" b="1" dirty="0"/>
              <a:t>renforce la qualité de nos tests en modifiant </a:t>
            </a:r>
            <a:r>
              <a:rPr lang="fr-FR" dirty="0"/>
              <a:t>automatiquement </a:t>
            </a:r>
            <a:r>
              <a:rPr lang="fr-FR" b="0" dirty="0"/>
              <a:t>notre code source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Il crée des versions modifie </a:t>
            </a:r>
            <a:r>
              <a:rPr lang="fr-FR" dirty="0"/>
              <a:t>de notre code, appelées </a:t>
            </a:r>
            <a:r>
              <a:rPr lang="fr-FR" b="1" dirty="0"/>
              <a:t>'mutants</a:t>
            </a:r>
            <a:r>
              <a:rPr lang="fr-FR" dirty="0"/>
              <a:t>', </a:t>
            </a:r>
            <a:r>
              <a:rPr lang="fr-FR" b="1" dirty="0"/>
              <a:t>et exécute notre suite de tests sur ces variantes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Si nos tests ne parviennent pas à détecter ces modifications</a:t>
            </a:r>
            <a:r>
              <a:rPr lang="fr-FR" dirty="0"/>
              <a:t>, cela révèle des faiblesses potentielles dans notre couverture de tests,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nous permettant ainsi d'améliorer la robustesse de notre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2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/>
              <a:t>MutMut</a:t>
            </a:r>
            <a:r>
              <a:rPr lang="fr-FR" b="1" dirty="0"/>
              <a:t> supporte 9 types différents de mutations</a:t>
            </a:r>
            <a:r>
              <a:rPr lang="fr-FR" dirty="0"/>
              <a:t>, vous les voyez. ici. </a:t>
            </a:r>
            <a:endParaRPr lang="fr-FR" b="1" dirty="0"/>
          </a:p>
        </p:txBody>
      </p:sp>
      <p:sp>
        <p:nvSpPr>
          <p:cNvPr id="476" name="Google Shape;4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3297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Pour l’installation rien de plus simple</a:t>
            </a:r>
            <a:r>
              <a:rPr lang="fr-FR" dirty="0"/>
              <a:t>, il faut juste écrire cette commande dans votre terminal.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Pour la configuration cela dépend de l’organisation de votre </a:t>
            </a:r>
            <a:r>
              <a:rPr lang="fr-FR" b="1" dirty="0" err="1"/>
              <a:t>repertoire</a:t>
            </a:r>
            <a:r>
              <a:rPr lang="fr-FR" dirty="0"/>
              <a:t>. Si vous organisez votre </a:t>
            </a:r>
            <a:r>
              <a:rPr lang="fr-FR" dirty="0" err="1"/>
              <a:t>repertoire</a:t>
            </a:r>
            <a:r>
              <a:rPr lang="fr-FR" dirty="0"/>
              <a:t> de la façon approprie cad les tests dans leurs </a:t>
            </a:r>
            <a:r>
              <a:rPr lang="fr-FR" dirty="0" err="1"/>
              <a:t>repertoire</a:t>
            </a:r>
            <a:r>
              <a:rPr lang="fr-FR" dirty="0"/>
              <a:t> et le code dans un </a:t>
            </a:r>
            <a:r>
              <a:rPr lang="fr-FR" dirty="0" err="1"/>
              <a:t>repertoire</a:t>
            </a:r>
            <a:r>
              <a:rPr lang="fr-FR" dirty="0"/>
              <a:t> </a:t>
            </a:r>
            <a:r>
              <a:rPr lang="fr-FR" dirty="0" err="1"/>
              <a:t>src.vous</a:t>
            </a:r>
            <a:r>
              <a:rPr lang="fr-FR" dirty="0"/>
              <a:t> n’avez pas vraiment besoin de configuration.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Cependant si votre code se trouve dans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repertoire</a:t>
            </a:r>
            <a:r>
              <a:rPr lang="fr-FR" dirty="0"/>
              <a:t> vous devez </a:t>
            </a:r>
            <a:r>
              <a:rPr lang="fr-FR" dirty="0" err="1"/>
              <a:t>configuerer</a:t>
            </a:r>
            <a:r>
              <a:rPr lang="fr-FR" dirty="0"/>
              <a:t> l’environnement.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Pour l’exécution il faut juste exécuter cette commande </a:t>
            </a:r>
            <a:endParaRPr dirty="0"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9224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Revenons à notre exemple : j'ai écrit </a:t>
            </a:r>
            <a:r>
              <a:rPr lang="fr-FR" b="1" dirty="0"/>
              <a:t>7 tests</a:t>
            </a:r>
            <a:r>
              <a:rPr lang="fr-FR" dirty="0"/>
              <a:t> avec </a:t>
            </a:r>
            <a:r>
              <a:rPr lang="fr-FR" b="1" dirty="0" err="1"/>
              <a:t>pytest</a:t>
            </a:r>
            <a:r>
              <a:rPr lang="fr-FR" dirty="0"/>
              <a:t>, et tous passent avec succès.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Appliquons maintenant le principe du test de mutation </a:t>
            </a:r>
            <a:r>
              <a:rPr lang="fr-FR" dirty="0"/>
              <a:t>à notre programme en utilisant </a:t>
            </a:r>
            <a:r>
              <a:rPr lang="fr-FR" b="0" dirty="0" err="1"/>
              <a:t>Mutmut</a:t>
            </a:r>
            <a:r>
              <a:rPr lang="fr-FR" dirty="0"/>
              <a:t>.</a:t>
            </a:r>
            <a:endParaRPr dirty="0"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3932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J’’</a:t>
            </a:r>
            <a:r>
              <a:rPr lang="fr-FR" b="1" dirty="0" err="1"/>
              <a:t>execute</a:t>
            </a:r>
            <a:r>
              <a:rPr lang="fr-FR" b="1" dirty="0"/>
              <a:t> </a:t>
            </a:r>
            <a:r>
              <a:rPr lang="fr-FR" dirty="0"/>
              <a:t>la commande dans mon </a:t>
            </a:r>
            <a:r>
              <a:rPr lang="fr-FR" dirty="0" err="1"/>
              <a:t>repertoire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Apres l’exécution</a:t>
            </a:r>
            <a:r>
              <a:rPr lang="fr-FR" dirty="0"/>
              <a:t>, il y a un fichier cache qui est créer automatiquement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Analysons ensuite le </a:t>
            </a:r>
            <a:r>
              <a:rPr lang="fr-FR" b="1" dirty="0" err="1"/>
              <a:t>resultat</a:t>
            </a:r>
            <a:r>
              <a:rPr lang="fr-FR" b="1" dirty="0"/>
              <a:t> </a:t>
            </a:r>
            <a:r>
              <a:rPr lang="fr-FR" dirty="0"/>
              <a:t>: mutant tue – mutant survivant </a:t>
            </a:r>
            <a:endParaRPr dirty="0"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3886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Pour </a:t>
            </a:r>
            <a:r>
              <a:rPr lang="fr-FR" b="1" dirty="0"/>
              <a:t>afficher les mutants survivants</a:t>
            </a:r>
            <a:endParaRPr b="1" dirty="0"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9884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6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5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24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08600" y="-2541359"/>
            <a:ext cx="17870517" cy="1154420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9996717" y="282217"/>
            <a:ext cx="1509600" cy="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algn="r" rtl="0">
              <a:spcBef>
                <a:spcPts val="427"/>
              </a:spcBef>
              <a:spcAft>
                <a:spcPts val="0"/>
              </a:spcAft>
              <a:buSzPts val="1400"/>
              <a:buChar char="•"/>
              <a:defRPr sz="933"/>
            </a:lvl1pPr>
            <a:lvl2pPr marL="609630" lvl="1" indent="-211677" algn="r" rtl="0">
              <a:spcBef>
                <a:spcPts val="373"/>
              </a:spcBef>
              <a:spcAft>
                <a:spcPts val="0"/>
              </a:spcAft>
              <a:buSzPts val="1400"/>
              <a:buChar char="–"/>
              <a:defRPr sz="933" b="1"/>
            </a:lvl2pPr>
            <a:lvl3pPr marL="914446" lvl="2" indent="-211677" algn="r" rtl="0">
              <a:spcBef>
                <a:spcPts val="320"/>
              </a:spcBef>
              <a:spcAft>
                <a:spcPts val="0"/>
              </a:spcAft>
              <a:buSzPts val="1400"/>
              <a:buChar char="•"/>
              <a:defRPr sz="933" b="1"/>
            </a:lvl3pPr>
            <a:lvl4pPr marL="1219261" lvl="3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–"/>
              <a:defRPr b="1"/>
            </a:lvl4pPr>
            <a:lvl5pPr marL="1524076" lvl="4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»"/>
              <a:defRPr sz="933" b="1"/>
            </a:lvl5pPr>
            <a:lvl6pPr marL="1828891" lvl="5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6pPr>
            <a:lvl7pPr marL="2133707" lvl="6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7pPr>
            <a:lvl8pPr marL="2438522" lvl="7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8pPr>
            <a:lvl9pPr marL="2743337" lvl="8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2"/>
          </p:nvPr>
        </p:nvSpPr>
        <p:spPr>
          <a:xfrm>
            <a:off x="4856100" y="282217"/>
            <a:ext cx="2479800" cy="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algn="ctr" rtl="0">
              <a:spcBef>
                <a:spcPts val="427"/>
              </a:spcBef>
              <a:spcAft>
                <a:spcPts val="0"/>
              </a:spcAft>
              <a:buSzPts val="1400"/>
              <a:buChar char="•"/>
              <a:defRPr sz="933"/>
            </a:lvl1pPr>
            <a:lvl2pPr marL="609630" lvl="1" indent="-211677" algn="ctr" rtl="0">
              <a:spcBef>
                <a:spcPts val="373"/>
              </a:spcBef>
              <a:spcAft>
                <a:spcPts val="0"/>
              </a:spcAft>
              <a:buSzPts val="1400"/>
              <a:buChar char="–"/>
              <a:defRPr sz="933" b="1"/>
            </a:lvl2pPr>
            <a:lvl3pPr marL="914446" lvl="2" indent="-211677" algn="ctr" rtl="0">
              <a:spcBef>
                <a:spcPts val="320"/>
              </a:spcBef>
              <a:spcAft>
                <a:spcPts val="0"/>
              </a:spcAft>
              <a:buSzPts val="1400"/>
              <a:buChar char="•"/>
              <a:defRPr sz="933" b="1"/>
            </a:lvl3pPr>
            <a:lvl4pPr marL="1219261" lvl="3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–"/>
              <a:defRPr b="1"/>
            </a:lvl4pPr>
            <a:lvl5pPr marL="1524076" lvl="4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»"/>
              <a:defRPr sz="933" b="1"/>
            </a:lvl5pPr>
            <a:lvl6pPr marL="1828891" lvl="5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6pPr>
            <a:lvl7pPr marL="2133707" lvl="6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7pPr>
            <a:lvl8pPr marL="2438522" lvl="7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8pPr>
            <a:lvl9pPr marL="2743337" lvl="8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611016" y="242400"/>
            <a:ext cx="1084012" cy="217568"/>
            <a:chOff x="0" y="0"/>
            <a:chExt cx="398700" cy="85950"/>
          </a:xfrm>
        </p:grpSpPr>
        <p:sp>
          <p:nvSpPr>
            <p:cNvPr id="20" name="Google Shape;20;p3"/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33"/>
            </a:p>
          </p:txBody>
        </p:sp>
        <p:sp>
          <p:nvSpPr>
            <p:cNvPr id="21" name="Google Shape;21;p3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body" idx="3"/>
          </p:nvPr>
        </p:nvSpPr>
        <p:spPr>
          <a:xfrm>
            <a:off x="658517" y="282217"/>
            <a:ext cx="1003400" cy="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algn="ctr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>
                <a:solidFill>
                  <a:schemeClr val="dk1"/>
                </a:solidFill>
              </a:defRPr>
            </a:lvl1pPr>
            <a:lvl2pPr marL="609630" lvl="1" indent="-211677" algn="ctr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933" b="1">
                <a:solidFill>
                  <a:schemeClr val="dk1"/>
                </a:solidFill>
              </a:defRPr>
            </a:lvl2pPr>
            <a:lvl3pPr marL="914446" lvl="2" indent="-211677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3pPr>
            <a:lvl4pPr marL="1219261" lvl="3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marL="1524076" lvl="4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933" b="1">
                <a:solidFill>
                  <a:schemeClr val="dk1"/>
                </a:solidFill>
              </a:defRPr>
            </a:lvl5pPr>
            <a:lvl6pPr marL="1828891" lvl="5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6pPr>
            <a:lvl7pPr marL="2133707" lvl="6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7pPr>
            <a:lvl8pPr marL="2438522" lvl="7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8pPr>
            <a:lvl9pPr marL="2743337" lvl="8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183691" y="5026267"/>
            <a:ext cx="1157387" cy="1157387"/>
            <a:chOff x="0" y="0"/>
            <a:chExt cx="2314773" cy="2314773"/>
          </a:xfrm>
        </p:grpSpPr>
        <p:grpSp>
          <p:nvGrpSpPr>
            <p:cNvPr id="24" name="Google Shape;24;p3"/>
            <p:cNvGrpSpPr/>
            <p:nvPr/>
          </p:nvGrpSpPr>
          <p:grpSpPr>
            <a:xfrm rot="-5400000">
              <a:off x="0" y="0"/>
              <a:ext cx="2314773" cy="2314773"/>
              <a:chOff x="0" y="0"/>
              <a:chExt cx="812800" cy="812800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33"/>
              </a:p>
            </p:txBody>
          </p:sp>
          <p:sp>
            <p:nvSpPr>
              <p:cNvPr id="26" name="Google Shape;26;p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7" name="Google Shape;27;p3"/>
            <p:cNvCxnSpPr/>
            <p:nvPr/>
          </p:nvCxnSpPr>
          <p:spPr>
            <a:xfrm rot="10800000" flipH="1">
              <a:off x="542969" y="627870"/>
              <a:ext cx="1154100" cy="1154100"/>
            </a:xfrm>
            <a:prstGeom prst="straightConnector1">
              <a:avLst/>
            </a:prstGeom>
            <a:noFill/>
            <a:ln w="141625" cap="flat" cmpd="sng">
              <a:solidFill>
                <a:srgbClr val="2666B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3"/>
            <p:cNvCxnSpPr/>
            <p:nvPr/>
          </p:nvCxnSpPr>
          <p:spPr>
            <a:xfrm rot="10800000">
              <a:off x="1711877" y="539088"/>
              <a:ext cx="0" cy="890700"/>
            </a:xfrm>
            <a:prstGeom prst="straightConnector1">
              <a:avLst/>
            </a:prstGeom>
            <a:noFill/>
            <a:ln w="141625" cap="flat" cmpd="sng">
              <a:solidFill>
                <a:srgbClr val="2666B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3"/>
            <p:cNvCxnSpPr/>
            <p:nvPr/>
          </p:nvCxnSpPr>
          <p:spPr>
            <a:xfrm rot="10800000">
              <a:off x="884889" y="602896"/>
              <a:ext cx="890700" cy="0"/>
            </a:xfrm>
            <a:prstGeom prst="straightConnector1">
              <a:avLst/>
            </a:prstGeom>
            <a:noFill/>
            <a:ln w="141625" cap="flat" cmpd="sng">
              <a:solidFill>
                <a:srgbClr val="2666B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685800" y="4808593"/>
            <a:ext cx="7455400" cy="110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9996717" y="282217"/>
            <a:ext cx="1509600" cy="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algn="r" rtl="0">
              <a:spcBef>
                <a:spcPts val="427"/>
              </a:spcBef>
              <a:spcAft>
                <a:spcPts val="0"/>
              </a:spcAft>
              <a:buSzPts val="1400"/>
              <a:buChar char="•"/>
              <a:defRPr sz="933"/>
            </a:lvl1pPr>
            <a:lvl2pPr marL="609630" lvl="1" indent="-211677" algn="r" rtl="0">
              <a:spcBef>
                <a:spcPts val="373"/>
              </a:spcBef>
              <a:spcAft>
                <a:spcPts val="0"/>
              </a:spcAft>
              <a:buSzPts val="1400"/>
              <a:buChar char="–"/>
              <a:defRPr sz="933" b="1"/>
            </a:lvl2pPr>
            <a:lvl3pPr marL="914446" lvl="2" indent="-211677" algn="r" rtl="0">
              <a:spcBef>
                <a:spcPts val="320"/>
              </a:spcBef>
              <a:spcAft>
                <a:spcPts val="0"/>
              </a:spcAft>
              <a:buSzPts val="1400"/>
              <a:buChar char="•"/>
              <a:defRPr sz="933" b="1"/>
            </a:lvl3pPr>
            <a:lvl4pPr marL="1219261" lvl="3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–"/>
              <a:defRPr b="1"/>
            </a:lvl4pPr>
            <a:lvl5pPr marL="1524076" lvl="4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»"/>
              <a:defRPr sz="933" b="1"/>
            </a:lvl5pPr>
            <a:lvl6pPr marL="1828891" lvl="5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6pPr>
            <a:lvl7pPr marL="2133707" lvl="6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7pPr>
            <a:lvl8pPr marL="2438522" lvl="7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8pPr>
            <a:lvl9pPr marL="2743337" lvl="8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2"/>
          </p:nvPr>
        </p:nvSpPr>
        <p:spPr>
          <a:xfrm>
            <a:off x="4856100" y="282217"/>
            <a:ext cx="2479800" cy="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algn="ctr" rtl="0">
              <a:spcBef>
                <a:spcPts val="427"/>
              </a:spcBef>
              <a:spcAft>
                <a:spcPts val="0"/>
              </a:spcAft>
              <a:buSzPts val="1400"/>
              <a:buChar char="•"/>
              <a:defRPr sz="933"/>
            </a:lvl1pPr>
            <a:lvl2pPr marL="609630" lvl="1" indent="-211677" algn="ctr" rtl="0">
              <a:spcBef>
                <a:spcPts val="373"/>
              </a:spcBef>
              <a:spcAft>
                <a:spcPts val="0"/>
              </a:spcAft>
              <a:buSzPts val="1400"/>
              <a:buChar char="–"/>
              <a:defRPr sz="933" b="1"/>
            </a:lvl2pPr>
            <a:lvl3pPr marL="914446" lvl="2" indent="-211677" algn="ctr" rtl="0">
              <a:spcBef>
                <a:spcPts val="320"/>
              </a:spcBef>
              <a:spcAft>
                <a:spcPts val="0"/>
              </a:spcAft>
              <a:buSzPts val="1400"/>
              <a:buChar char="•"/>
              <a:defRPr sz="933" b="1"/>
            </a:lvl3pPr>
            <a:lvl4pPr marL="1219261" lvl="3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–"/>
              <a:defRPr b="1"/>
            </a:lvl4pPr>
            <a:lvl5pPr marL="1524076" lvl="4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»"/>
              <a:defRPr sz="933" b="1"/>
            </a:lvl5pPr>
            <a:lvl6pPr marL="1828891" lvl="5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6pPr>
            <a:lvl7pPr marL="2133707" lvl="6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7pPr>
            <a:lvl8pPr marL="2438522" lvl="7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8pPr>
            <a:lvl9pPr marL="2743337" lvl="8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3"/>
          </p:nvPr>
        </p:nvSpPr>
        <p:spPr>
          <a:xfrm>
            <a:off x="689433" y="762000"/>
            <a:ext cx="7329800" cy="7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427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373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32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267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>
            <a:off x="611016" y="242400"/>
            <a:ext cx="1084012" cy="217568"/>
            <a:chOff x="0" y="0"/>
            <a:chExt cx="398700" cy="85950"/>
          </a:xfrm>
        </p:grpSpPr>
        <p:sp>
          <p:nvSpPr>
            <p:cNvPr id="36" name="Google Shape;36;p4"/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33"/>
            </a:p>
          </p:txBody>
        </p:sp>
        <p:sp>
          <p:nvSpPr>
            <p:cNvPr id="37" name="Google Shape;37;p4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body" idx="4"/>
          </p:nvPr>
        </p:nvSpPr>
        <p:spPr>
          <a:xfrm>
            <a:off x="692733" y="1939633"/>
            <a:ext cx="3498200" cy="32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87881">
              <a:spcBef>
                <a:spcPts val="427"/>
              </a:spcBef>
              <a:spcAft>
                <a:spcPts val="0"/>
              </a:spcAft>
              <a:buSzPts val="3200"/>
              <a:buChar char="•"/>
              <a:defRPr sz="2133"/>
            </a:lvl1pPr>
            <a:lvl2pPr marL="609630" lvl="1" indent="-287881">
              <a:spcBef>
                <a:spcPts val="373"/>
              </a:spcBef>
              <a:spcAft>
                <a:spcPts val="0"/>
              </a:spcAft>
              <a:buSzPts val="3200"/>
              <a:buChar char="–"/>
              <a:defRPr b="1"/>
            </a:lvl2pPr>
            <a:lvl3pPr marL="914446" lvl="2" indent="-287881">
              <a:spcBef>
                <a:spcPts val="320"/>
              </a:spcBef>
              <a:spcAft>
                <a:spcPts val="0"/>
              </a:spcAft>
              <a:buSzPts val="3200"/>
              <a:buChar char="•"/>
              <a:defRPr sz="2133" b="1"/>
            </a:lvl3pPr>
            <a:lvl4pPr marL="1219261" lvl="3" indent="-287881">
              <a:spcBef>
                <a:spcPts val="267"/>
              </a:spcBef>
              <a:spcAft>
                <a:spcPts val="0"/>
              </a:spcAft>
              <a:buSzPts val="3200"/>
              <a:buChar char="–"/>
              <a:defRPr sz="2133" b="1"/>
            </a:lvl4pPr>
            <a:lvl5pPr marL="1524076" lvl="4" indent="-287881">
              <a:spcBef>
                <a:spcPts val="267"/>
              </a:spcBef>
              <a:spcAft>
                <a:spcPts val="0"/>
              </a:spcAft>
              <a:buSzPts val="3200"/>
              <a:buChar char="»"/>
              <a:defRPr sz="2133" b="1"/>
            </a:lvl5pPr>
            <a:lvl6pPr marL="1828891" lvl="5" indent="-287881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6pPr>
            <a:lvl7pPr marL="2133707" lvl="6" indent="-287881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7pPr>
            <a:lvl8pPr marL="2438522" lvl="7" indent="-287881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8pPr>
            <a:lvl9pPr marL="2743337" lvl="8" indent="-287881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5"/>
          </p:nvPr>
        </p:nvSpPr>
        <p:spPr>
          <a:xfrm>
            <a:off x="692733" y="2264233"/>
            <a:ext cx="3498200" cy="32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41312" rtl="0">
              <a:spcBef>
                <a:spcPts val="427"/>
              </a:spcBef>
              <a:spcAft>
                <a:spcPts val="0"/>
              </a:spcAft>
              <a:buSzPts val="2100"/>
              <a:buChar char="•"/>
              <a:defRPr sz="1400" b="0"/>
            </a:lvl1pPr>
            <a:lvl2pPr marL="609630" lvl="1" indent="-241312" rtl="0">
              <a:spcBef>
                <a:spcPts val="373"/>
              </a:spcBef>
              <a:spcAft>
                <a:spcPts val="0"/>
              </a:spcAft>
              <a:buSzPts val="2100"/>
              <a:buChar char="–"/>
              <a:defRPr sz="1400"/>
            </a:lvl2pPr>
            <a:lvl3pPr marL="914446" lvl="2" indent="-241312" rtl="0">
              <a:spcBef>
                <a:spcPts val="320"/>
              </a:spcBef>
              <a:spcAft>
                <a:spcPts val="0"/>
              </a:spcAft>
              <a:buSzPts val="2100"/>
              <a:buChar char="•"/>
              <a:defRPr/>
            </a:lvl3pPr>
            <a:lvl4pPr marL="1219261" lvl="3" indent="-241312" rtl="0">
              <a:spcBef>
                <a:spcPts val="267"/>
              </a:spcBef>
              <a:spcAft>
                <a:spcPts val="0"/>
              </a:spcAft>
              <a:buSzPts val="2100"/>
              <a:buChar char="–"/>
              <a:defRPr sz="1400"/>
            </a:lvl4pPr>
            <a:lvl5pPr marL="1524076" lvl="4" indent="-241312" rtl="0">
              <a:spcBef>
                <a:spcPts val="267"/>
              </a:spcBef>
              <a:spcAft>
                <a:spcPts val="0"/>
              </a:spcAft>
              <a:buSzPts val="2100"/>
              <a:buChar char="»"/>
              <a:defRPr sz="1400"/>
            </a:lvl5pPr>
            <a:lvl6pPr marL="1828891" lvl="5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6pPr>
            <a:lvl7pPr marL="2133707" lvl="6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7pPr>
            <a:lvl8pPr marL="2438522" lvl="7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8pPr>
            <a:lvl9pPr marL="2743337" lvl="8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6"/>
          </p:nvPr>
        </p:nvSpPr>
        <p:spPr>
          <a:xfrm>
            <a:off x="658517" y="282217"/>
            <a:ext cx="1003400" cy="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algn="ctr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>
                <a:solidFill>
                  <a:schemeClr val="dk1"/>
                </a:solidFill>
              </a:defRPr>
            </a:lvl1pPr>
            <a:lvl2pPr marL="609630" lvl="1" indent="-211677" algn="ctr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933" b="1">
                <a:solidFill>
                  <a:schemeClr val="dk1"/>
                </a:solidFill>
              </a:defRPr>
            </a:lvl2pPr>
            <a:lvl3pPr marL="914446" lvl="2" indent="-211677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3pPr>
            <a:lvl4pPr marL="1219261" lvl="3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marL="1524076" lvl="4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933" b="1">
                <a:solidFill>
                  <a:schemeClr val="dk1"/>
                </a:solidFill>
              </a:defRPr>
            </a:lvl5pPr>
            <a:lvl6pPr marL="1828891" lvl="5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6pPr>
            <a:lvl7pPr marL="2133707" lvl="6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7pPr>
            <a:lvl8pPr marL="2438522" lvl="7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8pPr>
            <a:lvl9pPr marL="2743337" lvl="8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1" name="Google Shape;4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87434" y="1784701"/>
            <a:ext cx="1818817" cy="89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7384" y="2908333"/>
            <a:ext cx="1818817" cy="905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434" y="4032032"/>
            <a:ext cx="1818817" cy="89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7438" y="5155684"/>
            <a:ext cx="1818812" cy="8967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4"/>
          <p:cNvCxnSpPr/>
          <p:nvPr/>
        </p:nvCxnSpPr>
        <p:spPr>
          <a:xfrm>
            <a:off x="685800" y="1671238"/>
            <a:ext cx="10820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4"/>
          <p:cNvCxnSpPr/>
          <p:nvPr/>
        </p:nvCxnSpPr>
        <p:spPr>
          <a:xfrm>
            <a:off x="685800" y="2794891"/>
            <a:ext cx="10820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4"/>
          <p:cNvCxnSpPr/>
          <p:nvPr/>
        </p:nvCxnSpPr>
        <p:spPr>
          <a:xfrm>
            <a:off x="685800" y="3918544"/>
            <a:ext cx="10820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4"/>
          <p:cNvCxnSpPr/>
          <p:nvPr/>
        </p:nvCxnSpPr>
        <p:spPr>
          <a:xfrm>
            <a:off x="685800" y="5042197"/>
            <a:ext cx="10820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4"/>
          <p:cNvCxnSpPr/>
          <p:nvPr/>
        </p:nvCxnSpPr>
        <p:spPr>
          <a:xfrm>
            <a:off x="685800" y="6165850"/>
            <a:ext cx="10820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" name="Google Shape;50;p4"/>
          <p:cNvGrpSpPr/>
          <p:nvPr/>
        </p:nvGrpSpPr>
        <p:grpSpPr>
          <a:xfrm rot="2700000">
            <a:off x="4462393" y="1897371"/>
            <a:ext cx="671335" cy="671335"/>
            <a:chOff x="0" y="19"/>
            <a:chExt cx="1342746" cy="1342746"/>
          </a:xfrm>
        </p:grpSpPr>
        <p:grpSp>
          <p:nvGrpSpPr>
            <p:cNvPr id="51" name="Google Shape;51;p4"/>
            <p:cNvGrpSpPr/>
            <p:nvPr/>
          </p:nvGrpSpPr>
          <p:grpSpPr>
            <a:xfrm rot="-5400000">
              <a:off x="0" y="19"/>
              <a:ext cx="1342746" cy="1342746"/>
              <a:chOff x="0" y="0"/>
              <a:chExt cx="812800" cy="812800"/>
            </a:xfrm>
          </p:grpSpPr>
          <p:sp>
            <p:nvSpPr>
              <p:cNvPr id="52" name="Google Shape;52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33"/>
              </a:p>
            </p:txBody>
          </p:sp>
          <p:sp>
            <p:nvSpPr>
              <p:cNvPr id="53" name="Google Shape;53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4" name="Google Shape;54;p4"/>
            <p:cNvCxnSpPr/>
            <p:nvPr/>
          </p:nvCxnSpPr>
          <p:spPr>
            <a:xfrm rot="10800000" flipH="1">
              <a:off x="314968" y="364093"/>
              <a:ext cx="669600" cy="669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4"/>
            <p:cNvCxnSpPr/>
            <p:nvPr/>
          </p:nvCxnSpPr>
          <p:spPr>
            <a:xfrm rot="10800000">
              <a:off x="993034" y="312798"/>
              <a:ext cx="0" cy="516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4"/>
            <p:cNvCxnSpPr/>
            <p:nvPr/>
          </p:nvCxnSpPr>
          <p:spPr>
            <a:xfrm rot="10800000">
              <a:off x="513392" y="349731"/>
              <a:ext cx="516600" cy="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7" name="Google Shape;57;p4"/>
          <p:cNvGrpSpPr/>
          <p:nvPr/>
        </p:nvGrpSpPr>
        <p:grpSpPr>
          <a:xfrm rot="2700000">
            <a:off x="4462393" y="3022836"/>
            <a:ext cx="671335" cy="671335"/>
            <a:chOff x="0" y="19"/>
            <a:chExt cx="1342746" cy="1342746"/>
          </a:xfrm>
        </p:grpSpPr>
        <p:grpSp>
          <p:nvGrpSpPr>
            <p:cNvPr id="58" name="Google Shape;58;p4"/>
            <p:cNvGrpSpPr/>
            <p:nvPr/>
          </p:nvGrpSpPr>
          <p:grpSpPr>
            <a:xfrm rot="-5400000">
              <a:off x="0" y="19"/>
              <a:ext cx="1342746" cy="1342746"/>
              <a:chOff x="0" y="0"/>
              <a:chExt cx="812800" cy="81280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33"/>
              </a:p>
            </p:txBody>
          </p:sp>
          <p:sp>
            <p:nvSpPr>
              <p:cNvPr id="60" name="Google Shape;60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1" name="Google Shape;61;p4"/>
            <p:cNvCxnSpPr/>
            <p:nvPr/>
          </p:nvCxnSpPr>
          <p:spPr>
            <a:xfrm rot="10800000" flipH="1">
              <a:off x="314968" y="364093"/>
              <a:ext cx="669600" cy="669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4"/>
            <p:cNvCxnSpPr/>
            <p:nvPr/>
          </p:nvCxnSpPr>
          <p:spPr>
            <a:xfrm rot="10800000">
              <a:off x="993034" y="312798"/>
              <a:ext cx="0" cy="516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63;p4"/>
            <p:cNvCxnSpPr/>
            <p:nvPr/>
          </p:nvCxnSpPr>
          <p:spPr>
            <a:xfrm rot="10800000">
              <a:off x="513392" y="349731"/>
              <a:ext cx="516600" cy="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4" name="Google Shape;64;p4"/>
          <p:cNvGrpSpPr/>
          <p:nvPr/>
        </p:nvGrpSpPr>
        <p:grpSpPr>
          <a:xfrm rot="2700000">
            <a:off x="4462393" y="4146489"/>
            <a:ext cx="671335" cy="671335"/>
            <a:chOff x="0" y="19"/>
            <a:chExt cx="1342746" cy="1342746"/>
          </a:xfrm>
        </p:grpSpPr>
        <p:grpSp>
          <p:nvGrpSpPr>
            <p:cNvPr id="65" name="Google Shape;65;p4"/>
            <p:cNvGrpSpPr/>
            <p:nvPr/>
          </p:nvGrpSpPr>
          <p:grpSpPr>
            <a:xfrm rot="-5400000">
              <a:off x="0" y="19"/>
              <a:ext cx="1342746" cy="1342746"/>
              <a:chOff x="0" y="0"/>
              <a:chExt cx="812800" cy="812800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33"/>
              </a:p>
            </p:txBody>
          </p:sp>
          <p:sp>
            <p:nvSpPr>
              <p:cNvPr id="67" name="Google Shape;67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" name="Google Shape;68;p4"/>
            <p:cNvCxnSpPr/>
            <p:nvPr/>
          </p:nvCxnSpPr>
          <p:spPr>
            <a:xfrm rot="10800000" flipH="1">
              <a:off x="314968" y="364093"/>
              <a:ext cx="669600" cy="669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4"/>
            <p:cNvCxnSpPr/>
            <p:nvPr/>
          </p:nvCxnSpPr>
          <p:spPr>
            <a:xfrm rot="10800000">
              <a:off x="993034" y="312798"/>
              <a:ext cx="0" cy="516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70;p4"/>
            <p:cNvCxnSpPr/>
            <p:nvPr/>
          </p:nvCxnSpPr>
          <p:spPr>
            <a:xfrm rot="10800000">
              <a:off x="513392" y="349731"/>
              <a:ext cx="516600" cy="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1" name="Google Shape;71;p4"/>
          <p:cNvGrpSpPr/>
          <p:nvPr/>
        </p:nvGrpSpPr>
        <p:grpSpPr>
          <a:xfrm rot="2700000">
            <a:off x="4462393" y="5271955"/>
            <a:ext cx="671335" cy="671335"/>
            <a:chOff x="0" y="19"/>
            <a:chExt cx="1342746" cy="1342746"/>
          </a:xfrm>
        </p:grpSpPr>
        <p:grpSp>
          <p:nvGrpSpPr>
            <p:cNvPr id="72" name="Google Shape;72;p4"/>
            <p:cNvGrpSpPr/>
            <p:nvPr/>
          </p:nvGrpSpPr>
          <p:grpSpPr>
            <a:xfrm rot="-5400000">
              <a:off x="0" y="19"/>
              <a:ext cx="1342746" cy="1342746"/>
              <a:chOff x="0" y="0"/>
              <a:chExt cx="812800" cy="812800"/>
            </a:xfrm>
          </p:grpSpPr>
          <p:sp>
            <p:nvSpPr>
              <p:cNvPr id="73" name="Google Shape;73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33"/>
              </a:p>
            </p:txBody>
          </p:sp>
          <p:sp>
            <p:nvSpPr>
              <p:cNvPr id="74" name="Google Shape;74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5" name="Google Shape;75;p4"/>
            <p:cNvCxnSpPr/>
            <p:nvPr/>
          </p:nvCxnSpPr>
          <p:spPr>
            <a:xfrm rot="10800000" flipH="1">
              <a:off x="314968" y="364093"/>
              <a:ext cx="669600" cy="669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Google Shape;76;p4"/>
            <p:cNvCxnSpPr/>
            <p:nvPr/>
          </p:nvCxnSpPr>
          <p:spPr>
            <a:xfrm rot="10800000">
              <a:off x="993034" y="312798"/>
              <a:ext cx="0" cy="516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" name="Google Shape;77;p4"/>
            <p:cNvCxnSpPr/>
            <p:nvPr/>
          </p:nvCxnSpPr>
          <p:spPr>
            <a:xfrm rot="10800000">
              <a:off x="513392" y="349731"/>
              <a:ext cx="516600" cy="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8" name="Google Shape;78;p4"/>
          <p:cNvSpPr txBox="1">
            <a:spLocks noGrp="1"/>
          </p:cNvSpPr>
          <p:nvPr>
            <p:ph type="body" idx="7"/>
          </p:nvPr>
        </p:nvSpPr>
        <p:spPr>
          <a:xfrm>
            <a:off x="692733" y="3036325"/>
            <a:ext cx="3498200" cy="32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87881" rtl="0">
              <a:spcBef>
                <a:spcPts val="427"/>
              </a:spcBef>
              <a:spcAft>
                <a:spcPts val="0"/>
              </a:spcAft>
              <a:buSzPts val="3200"/>
              <a:buChar char="•"/>
              <a:defRPr sz="2133"/>
            </a:lvl1pPr>
            <a:lvl2pPr marL="609630" lvl="1" indent="-287881" rtl="0">
              <a:spcBef>
                <a:spcPts val="373"/>
              </a:spcBef>
              <a:spcAft>
                <a:spcPts val="0"/>
              </a:spcAft>
              <a:buSzPts val="3200"/>
              <a:buChar char="–"/>
              <a:defRPr b="1"/>
            </a:lvl2pPr>
            <a:lvl3pPr marL="914446" lvl="2" indent="-287881" rtl="0">
              <a:spcBef>
                <a:spcPts val="320"/>
              </a:spcBef>
              <a:spcAft>
                <a:spcPts val="0"/>
              </a:spcAft>
              <a:buSzPts val="3200"/>
              <a:buChar char="•"/>
              <a:defRPr sz="2133" b="1"/>
            </a:lvl3pPr>
            <a:lvl4pPr marL="1219261" lvl="3" indent="-287881" rtl="0">
              <a:spcBef>
                <a:spcPts val="267"/>
              </a:spcBef>
              <a:spcAft>
                <a:spcPts val="0"/>
              </a:spcAft>
              <a:buSzPts val="3200"/>
              <a:buChar char="–"/>
              <a:defRPr sz="2133" b="1"/>
            </a:lvl4pPr>
            <a:lvl5pPr marL="1524076" lvl="4" indent="-287881" rtl="0">
              <a:spcBef>
                <a:spcPts val="267"/>
              </a:spcBef>
              <a:spcAft>
                <a:spcPts val="0"/>
              </a:spcAft>
              <a:buSzPts val="3200"/>
              <a:buChar char="»"/>
              <a:defRPr sz="2133" b="1"/>
            </a:lvl5pPr>
            <a:lvl6pPr marL="1828891" lvl="5" indent="-287881" rtl="0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6pPr>
            <a:lvl7pPr marL="2133707" lvl="6" indent="-287881" rtl="0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7pPr>
            <a:lvl8pPr marL="2438522" lvl="7" indent="-287881" rtl="0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8pPr>
            <a:lvl9pPr marL="2743337" lvl="8" indent="-287881" rtl="0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8"/>
          </p:nvPr>
        </p:nvSpPr>
        <p:spPr>
          <a:xfrm>
            <a:off x="692733" y="3360925"/>
            <a:ext cx="3498200" cy="32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41312" rtl="0">
              <a:spcBef>
                <a:spcPts val="427"/>
              </a:spcBef>
              <a:spcAft>
                <a:spcPts val="0"/>
              </a:spcAft>
              <a:buSzPts val="2100"/>
              <a:buChar char="•"/>
              <a:defRPr sz="1400" b="0"/>
            </a:lvl1pPr>
            <a:lvl2pPr marL="609630" lvl="1" indent="-241312" rtl="0">
              <a:spcBef>
                <a:spcPts val="373"/>
              </a:spcBef>
              <a:spcAft>
                <a:spcPts val="0"/>
              </a:spcAft>
              <a:buSzPts val="2100"/>
              <a:buChar char="–"/>
              <a:defRPr sz="1400"/>
            </a:lvl2pPr>
            <a:lvl3pPr marL="914446" lvl="2" indent="-241312" rtl="0">
              <a:spcBef>
                <a:spcPts val="320"/>
              </a:spcBef>
              <a:spcAft>
                <a:spcPts val="0"/>
              </a:spcAft>
              <a:buSzPts val="2100"/>
              <a:buChar char="•"/>
              <a:defRPr/>
            </a:lvl3pPr>
            <a:lvl4pPr marL="1219261" lvl="3" indent="-241312" rtl="0">
              <a:spcBef>
                <a:spcPts val="267"/>
              </a:spcBef>
              <a:spcAft>
                <a:spcPts val="0"/>
              </a:spcAft>
              <a:buSzPts val="2100"/>
              <a:buChar char="–"/>
              <a:defRPr sz="1400"/>
            </a:lvl4pPr>
            <a:lvl5pPr marL="1524076" lvl="4" indent="-241312" rtl="0">
              <a:spcBef>
                <a:spcPts val="267"/>
              </a:spcBef>
              <a:spcAft>
                <a:spcPts val="0"/>
              </a:spcAft>
              <a:buSzPts val="2100"/>
              <a:buChar char="»"/>
              <a:defRPr sz="1400"/>
            </a:lvl5pPr>
            <a:lvl6pPr marL="1828891" lvl="5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6pPr>
            <a:lvl7pPr marL="2133707" lvl="6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7pPr>
            <a:lvl8pPr marL="2438522" lvl="7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8pPr>
            <a:lvl9pPr marL="2743337" lvl="8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9"/>
          </p:nvPr>
        </p:nvSpPr>
        <p:spPr>
          <a:xfrm>
            <a:off x="692733" y="4155767"/>
            <a:ext cx="3498200" cy="32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87881" rtl="0">
              <a:spcBef>
                <a:spcPts val="427"/>
              </a:spcBef>
              <a:spcAft>
                <a:spcPts val="0"/>
              </a:spcAft>
              <a:buSzPts val="3200"/>
              <a:buChar char="•"/>
              <a:defRPr sz="2133"/>
            </a:lvl1pPr>
            <a:lvl2pPr marL="609630" lvl="1" indent="-287881" rtl="0">
              <a:spcBef>
                <a:spcPts val="373"/>
              </a:spcBef>
              <a:spcAft>
                <a:spcPts val="0"/>
              </a:spcAft>
              <a:buSzPts val="3200"/>
              <a:buChar char="–"/>
              <a:defRPr b="1"/>
            </a:lvl2pPr>
            <a:lvl3pPr marL="914446" lvl="2" indent="-287881" rtl="0">
              <a:spcBef>
                <a:spcPts val="320"/>
              </a:spcBef>
              <a:spcAft>
                <a:spcPts val="0"/>
              </a:spcAft>
              <a:buSzPts val="3200"/>
              <a:buChar char="•"/>
              <a:defRPr sz="2133" b="1"/>
            </a:lvl3pPr>
            <a:lvl4pPr marL="1219261" lvl="3" indent="-287881" rtl="0">
              <a:spcBef>
                <a:spcPts val="267"/>
              </a:spcBef>
              <a:spcAft>
                <a:spcPts val="0"/>
              </a:spcAft>
              <a:buSzPts val="3200"/>
              <a:buChar char="–"/>
              <a:defRPr sz="2133" b="1"/>
            </a:lvl4pPr>
            <a:lvl5pPr marL="1524076" lvl="4" indent="-287881" rtl="0">
              <a:spcBef>
                <a:spcPts val="267"/>
              </a:spcBef>
              <a:spcAft>
                <a:spcPts val="0"/>
              </a:spcAft>
              <a:buSzPts val="3200"/>
              <a:buChar char="»"/>
              <a:defRPr sz="2133" b="1"/>
            </a:lvl5pPr>
            <a:lvl6pPr marL="1828891" lvl="5" indent="-287881" rtl="0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6pPr>
            <a:lvl7pPr marL="2133707" lvl="6" indent="-287881" rtl="0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7pPr>
            <a:lvl8pPr marL="2438522" lvl="7" indent="-287881" rtl="0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8pPr>
            <a:lvl9pPr marL="2743337" lvl="8" indent="-287881" rtl="0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9pPr>
          </a:lstStyle>
          <a:p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13"/>
          </p:nvPr>
        </p:nvSpPr>
        <p:spPr>
          <a:xfrm>
            <a:off x="692733" y="4480367"/>
            <a:ext cx="3498200" cy="32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41312" rtl="0">
              <a:spcBef>
                <a:spcPts val="427"/>
              </a:spcBef>
              <a:spcAft>
                <a:spcPts val="0"/>
              </a:spcAft>
              <a:buSzPts val="2100"/>
              <a:buChar char="•"/>
              <a:defRPr sz="1400" b="0"/>
            </a:lvl1pPr>
            <a:lvl2pPr marL="609630" lvl="1" indent="-241312" rtl="0">
              <a:spcBef>
                <a:spcPts val="373"/>
              </a:spcBef>
              <a:spcAft>
                <a:spcPts val="0"/>
              </a:spcAft>
              <a:buSzPts val="2100"/>
              <a:buChar char="–"/>
              <a:defRPr sz="1400"/>
            </a:lvl2pPr>
            <a:lvl3pPr marL="914446" lvl="2" indent="-241312" rtl="0">
              <a:spcBef>
                <a:spcPts val="320"/>
              </a:spcBef>
              <a:spcAft>
                <a:spcPts val="0"/>
              </a:spcAft>
              <a:buSzPts val="2100"/>
              <a:buChar char="•"/>
              <a:defRPr/>
            </a:lvl3pPr>
            <a:lvl4pPr marL="1219261" lvl="3" indent="-241312" rtl="0">
              <a:spcBef>
                <a:spcPts val="267"/>
              </a:spcBef>
              <a:spcAft>
                <a:spcPts val="0"/>
              </a:spcAft>
              <a:buSzPts val="2100"/>
              <a:buChar char="–"/>
              <a:defRPr sz="1400"/>
            </a:lvl4pPr>
            <a:lvl5pPr marL="1524076" lvl="4" indent="-241312" rtl="0">
              <a:spcBef>
                <a:spcPts val="267"/>
              </a:spcBef>
              <a:spcAft>
                <a:spcPts val="0"/>
              </a:spcAft>
              <a:buSzPts val="2100"/>
              <a:buChar char="»"/>
              <a:defRPr sz="1400"/>
            </a:lvl5pPr>
            <a:lvl6pPr marL="1828891" lvl="5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6pPr>
            <a:lvl7pPr marL="2133707" lvl="6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7pPr>
            <a:lvl8pPr marL="2438522" lvl="7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8pPr>
            <a:lvl9pPr marL="2743337" lvl="8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9pPr>
          </a:lstStyle>
          <a:p>
            <a:endParaRPr/>
          </a:p>
        </p:txBody>
      </p:sp>
      <p:sp>
        <p:nvSpPr>
          <p:cNvPr id="82" name="Google Shape;82;p4"/>
          <p:cNvSpPr txBox="1">
            <a:spLocks noGrp="1"/>
          </p:cNvSpPr>
          <p:nvPr>
            <p:ph type="body" idx="14"/>
          </p:nvPr>
        </p:nvSpPr>
        <p:spPr>
          <a:xfrm>
            <a:off x="692733" y="5279425"/>
            <a:ext cx="3498200" cy="32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87881" rtl="0">
              <a:spcBef>
                <a:spcPts val="427"/>
              </a:spcBef>
              <a:spcAft>
                <a:spcPts val="0"/>
              </a:spcAft>
              <a:buSzPts val="3200"/>
              <a:buChar char="•"/>
              <a:defRPr sz="2133"/>
            </a:lvl1pPr>
            <a:lvl2pPr marL="609630" lvl="1" indent="-287881" rtl="0">
              <a:spcBef>
                <a:spcPts val="373"/>
              </a:spcBef>
              <a:spcAft>
                <a:spcPts val="0"/>
              </a:spcAft>
              <a:buSzPts val="3200"/>
              <a:buChar char="–"/>
              <a:defRPr b="1"/>
            </a:lvl2pPr>
            <a:lvl3pPr marL="914446" lvl="2" indent="-287881" rtl="0">
              <a:spcBef>
                <a:spcPts val="320"/>
              </a:spcBef>
              <a:spcAft>
                <a:spcPts val="0"/>
              </a:spcAft>
              <a:buSzPts val="3200"/>
              <a:buChar char="•"/>
              <a:defRPr sz="2133" b="1"/>
            </a:lvl3pPr>
            <a:lvl4pPr marL="1219261" lvl="3" indent="-287881" rtl="0">
              <a:spcBef>
                <a:spcPts val="267"/>
              </a:spcBef>
              <a:spcAft>
                <a:spcPts val="0"/>
              </a:spcAft>
              <a:buSzPts val="3200"/>
              <a:buChar char="–"/>
              <a:defRPr sz="2133" b="1"/>
            </a:lvl4pPr>
            <a:lvl5pPr marL="1524076" lvl="4" indent="-287881" rtl="0">
              <a:spcBef>
                <a:spcPts val="267"/>
              </a:spcBef>
              <a:spcAft>
                <a:spcPts val="0"/>
              </a:spcAft>
              <a:buSzPts val="3200"/>
              <a:buChar char="»"/>
              <a:defRPr sz="2133" b="1"/>
            </a:lvl5pPr>
            <a:lvl6pPr marL="1828891" lvl="5" indent="-287881" rtl="0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6pPr>
            <a:lvl7pPr marL="2133707" lvl="6" indent="-287881" rtl="0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7pPr>
            <a:lvl8pPr marL="2438522" lvl="7" indent="-287881" rtl="0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8pPr>
            <a:lvl9pPr marL="2743337" lvl="8" indent="-287881" rtl="0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9pPr>
          </a:lstStyle>
          <a:p>
            <a:endParaRPr/>
          </a:p>
        </p:txBody>
      </p:sp>
      <p:sp>
        <p:nvSpPr>
          <p:cNvPr id="83" name="Google Shape;83;p4"/>
          <p:cNvSpPr txBox="1">
            <a:spLocks noGrp="1"/>
          </p:cNvSpPr>
          <p:nvPr>
            <p:ph type="body" idx="15"/>
          </p:nvPr>
        </p:nvSpPr>
        <p:spPr>
          <a:xfrm>
            <a:off x="692733" y="5604025"/>
            <a:ext cx="3498200" cy="32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41312" rtl="0">
              <a:spcBef>
                <a:spcPts val="427"/>
              </a:spcBef>
              <a:spcAft>
                <a:spcPts val="0"/>
              </a:spcAft>
              <a:buSzPts val="2100"/>
              <a:buChar char="•"/>
              <a:defRPr sz="1400" b="0"/>
            </a:lvl1pPr>
            <a:lvl2pPr marL="609630" lvl="1" indent="-241312" rtl="0">
              <a:spcBef>
                <a:spcPts val="373"/>
              </a:spcBef>
              <a:spcAft>
                <a:spcPts val="0"/>
              </a:spcAft>
              <a:buSzPts val="2100"/>
              <a:buChar char="–"/>
              <a:defRPr sz="1400"/>
            </a:lvl2pPr>
            <a:lvl3pPr marL="914446" lvl="2" indent="-241312" rtl="0">
              <a:spcBef>
                <a:spcPts val="320"/>
              </a:spcBef>
              <a:spcAft>
                <a:spcPts val="0"/>
              </a:spcAft>
              <a:buSzPts val="2100"/>
              <a:buChar char="•"/>
              <a:defRPr/>
            </a:lvl3pPr>
            <a:lvl4pPr marL="1219261" lvl="3" indent="-241312" rtl="0">
              <a:spcBef>
                <a:spcPts val="267"/>
              </a:spcBef>
              <a:spcAft>
                <a:spcPts val="0"/>
              </a:spcAft>
              <a:buSzPts val="2100"/>
              <a:buChar char="–"/>
              <a:defRPr sz="1400"/>
            </a:lvl4pPr>
            <a:lvl5pPr marL="1524076" lvl="4" indent="-241312" rtl="0">
              <a:spcBef>
                <a:spcPts val="267"/>
              </a:spcBef>
              <a:spcAft>
                <a:spcPts val="0"/>
              </a:spcAft>
              <a:buSzPts val="2100"/>
              <a:buChar char="»"/>
              <a:defRPr sz="1400"/>
            </a:lvl5pPr>
            <a:lvl6pPr marL="1828891" lvl="5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6pPr>
            <a:lvl7pPr marL="2133707" lvl="6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7pPr>
            <a:lvl8pPr marL="2438522" lvl="7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8pPr>
            <a:lvl9pPr marL="2743337" lvl="8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ne" type="secHead">
  <p:cSld name="SECTION_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692733" y="2723517"/>
            <a:ext cx="4941600" cy="2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41312" rtl="0">
              <a:spcBef>
                <a:spcPts val="427"/>
              </a:spcBef>
              <a:spcAft>
                <a:spcPts val="0"/>
              </a:spcAft>
              <a:buSzPts val="2100"/>
              <a:buChar char="•"/>
              <a:defRPr sz="1400" b="0"/>
            </a:lvl1pPr>
            <a:lvl2pPr marL="609630" lvl="1" indent="-241312" rtl="0">
              <a:spcBef>
                <a:spcPts val="373"/>
              </a:spcBef>
              <a:spcAft>
                <a:spcPts val="0"/>
              </a:spcAft>
              <a:buSzPts val="2100"/>
              <a:buChar char="–"/>
              <a:defRPr sz="1400"/>
            </a:lvl2pPr>
            <a:lvl3pPr marL="914446" lvl="2" indent="-241312" rtl="0">
              <a:spcBef>
                <a:spcPts val="320"/>
              </a:spcBef>
              <a:spcAft>
                <a:spcPts val="0"/>
              </a:spcAft>
              <a:buSzPts val="2100"/>
              <a:buChar char="•"/>
              <a:defRPr/>
            </a:lvl3pPr>
            <a:lvl4pPr marL="1219261" lvl="3" indent="-241312" rtl="0">
              <a:spcBef>
                <a:spcPts val="267"/>
              </a:spcBef>
              <a:spcAft>
                <a:spcPts val="0"/>
              </a:spcAft>
              <a:buSzPts val="2100"/>
              <a:buChar char="–"/>
              <a:defRPr sz="1400"/>
            </a:lvl4pPr>
            <a:lvl5pPr marL="1524076" lvl="4" indent="-241312" rtl="0">
              <a:spcBef>
                <a:spcPts val="267"/>
              </a:spcBef>
              <a:spcAft>
                <a:spcPts val="0"/>
              </a:spcAft>
              <a:buSzPts val="2100"/>
              <a:buChar char="»"/>
              <a:defRPr sz="1400"/>
            </a:lvl5pPr>
            <a:lvl6pPr marL="1828891" lvl="5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6pPr>
            <a:lvl7pPr marL="2133707" lvl="6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7pPr>
            <a:lvl8pPr marL="2438522" lvl="7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8pPr>
            <a:lvl9pPr marL="2743337" lvl="8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2"/>
          </p:nvPr>
        </p:nvSpPr>
        <p:spPr>
          <a:xfrm>
            <a:off x="689433" y="1376567"/>
            <a:ext cx="4992200" cy="7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427"/>
              </a:spcBef>
              <a:spcAft>
                <a:spcPts val="0"/>
              </a:spcAft>
              <a:buSzPts val="7200"/>
              <a:buNone/>
              <a:defRPr/>
            </a:lvl1pPr>
            <a:lvl2pPr lvl="1" rtl="0">
              <a:spcBef>
                <a:spcPts val="373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32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267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81551" y="268"/>
            <a:ext cx="6352833" cy="955258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5"/>
          <p:cNvSpPr txBox="1">
            <a:spLocks noGrp="1"/>
          </p:cNvSpPr>
          <p:nvPr>
            <p:ph type="body" idx="3"/>
          </p:nvPr>
        </p:nvSpPr>
        <p:spPr>
          <a:xfrm>
            <a:off x="9996717" y="282217"/>
            <a:ext cx="1509600" cy="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algn="r" rtl="0">
              <a:spcBef>
                <a:spcPts val="427"/>
              </a:spcBef>
              <a:spcAft>
                <a:spcPts val="0"/>
              </a:spcAft>
              <a:buSzPts val="1400"/>
              <a:buChar char="•"/>
              <a:defRPr sz="933"/>
            </a:lvl1pPr>
            <a:lvl2pPr marL="609630" lvl="1" indent="-211677" algn="r" rtl="0">
              <a:spcBef>
                <a:spcPts val="373"/>
              </a:spcBef>
              <a:spcAft>
                <a:spcPts val="0"/>
              </a:spcAft>
              <a:buSzPts val="1400"/>
              <a:buChar char="–"/>
              <a:defRPr sz="933" b="1"/>
            </a:lvl2pPr>
            <a:lvl3pPr marL="914446" lvl="2" indent="-211677" algn="r" rtl="0">
              <a:spcBef>
                <a:spcPts val="320"/>
              </a:spcBef>
              <a:spcAft>
                <a:spcPts val="0"/>
              </a:spcAft>
              <a:buSzPts val="1400"/>
              <a:buChar char="•"/>
              <a:defRPr sz="933" b="1"/>
            </a:lvl3pPr>
            <a:lvl4pPr marL="1219261" lvl="3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–"/>
              <a:defRPr b="1"/>
            </a:lvl4pPr>
            <a:lvl5pPr marL="1524076" lvl="4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»"/>
              <a:defRPr sz="933" b="1"/>
            </a:lvl5pPr>
            <a:lvl6pPr marL="1828891" lvl="5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6pPr>
            <a:lvl7pPr marL="2133707" lvl="6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7pPr>
            <a:lvl8pPr marL="2438522" lvl="7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8pPr>
            <a:lvl9pPr marL="2743337" lvl="8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body" idx="4"/>
          </p:nvPr>
        </p:nvSpPr>
        <p:spPr>
          <a:xfrm>
            <a:off x="4856100" y="282217"/>
            <a:ext cx="2479800" cy="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algn="ctr" rtl="0">
              <a:spcBef>
                <a:spcPts val="427"/>
              </a:spcBef>
              <a:spcAft>
                <a:spcPts val="0"/>
              </a:spcAft>
              <a:buSzPts val="1400"/>
              <a:buChar char="•"/>
              <a:defRPr sz="933"/>
            </a:lvl1pPr>
            <a:lvl2pPr marL="609630" lvl="1" indent="-211677" algn="ctr" rtl="0">
              <a:spcBef>
                <a:spcPts val="373"/>
              </a:spcBef>
              <a:spcAft>
                <a:spcPts val="0"/>
              </a:spcAft>
              <a:buSzPts val="1400"/>
              <a:buChar char="–"/>
              <a:defRPr sz="933" b="1"/>
            </a:lvl2pPr>
            <a:lvl3pPr marL="914446" lvl="2" indent="-211677" algn="ctr" rtl="0">
              <a:spcBef>
                <a:spcPts val="320"/>
              </a:spcBef>
              <a:spcAft>
                <a:spcPts val="0"/>
              </a:spcAft>
              <a:buSzPts val="1400"/>
              <a:buChar char="•"/>
              <a:defRPr sz="933" b="1"/>
            </a:lvl3pPr>
            <a:lvl4pPr marL="1219261" lvl="3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–"/>
              <a:defRPr b="1"/>
            </a:lvl4pPr>
            <a:lvl5pPr marL="1524076" lvl="4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»"/>
              <a:defRPr sz="933" b="1"/>
            </a:lvl5pPr>
            <a:lvl6pPr marL="1828891" lvl="5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6pPr>
            <a:lvl7pPr marL="2133707" lvl="6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7pPr>
            <a:lvl8pPr marL="2438522" lvl="7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8pPr>
            <a:lvl9pPr marL="2743337" lvl="8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9pPr>
          </a:lstStyle>
          <a:p>
            <a:endParaRPr/>
          </a:p>
        </p:txBody>
      </p:sp>
      <p:grpSp>
        <p:nvGrpSpPr>
          <p:cNvPr id="90" name="Google Shape;90;p5"/>
          <p:cNvGrpSpPr/>
          <p:nvPr/>
        </p:nvGrpSpPr>
        <p:grpSpPr>
          <a:xfrm>
            <a:off x="611016" y="242400"/>
            <a:ext cx="1084012" cy="217568"/>
            <a:chOff x="0" y="0"/>
            <a:chExt cx="398700" cy="85950"/>
          </a:xfrm>
        </p:grpSpPr>
        <p:sp>
          <p:nvSpPr>
            <p:cNvPr id="91" name="Google Shape;91;p5"/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33"/>
            </a:p>
          </p:txBody>
        </p:sp>
        <p:sp>
          <p:nvSpPr>
            <p:cNvPr id="92" name="Google Shape;92;p5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5"/>
          <p:cNvSpPr>
            <a:spLocks noGrp="1"/>
          </p:cNvSpPr>
          <p:nvPr>
            <p:ph type="pic" idx="5"/>
          </p:nvPr>
        </p:nvSpPr>
        <p:spPr>
          <a:xfrm>
            <a:off x="5839200" y="687600"/>
            <a:ext cx="6352800" cy="61704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5"/>
          <p:cNvSpPr txBox="1">
            <a:spLocks noGrp="1"/>
          </p:cNvSpPr>
          <p:nvPr>
            <p:ph type="body" idx="6"/>
          </p:nvPr>
        </p:nvSpPr>
        <p:spPr>
          <a:xfrm>
            <a:off x="658517" y="282217"/>
            <a:ext cx="1003400" cy="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algn="ctr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>
                <a:solidFill>
                  <a:schemeClr val="dk1"/>
                </a:solidFill>
              </a:defRPr>
            </a:lvl1pPr>
            <a:lvl2pPr marL="609630" lvl="1" indent="-211677" algn="ctr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933" b="1">
                <a:solidFill>
                  <a:schemeClr val="dk1"/>
                </a:solidFill>
              </a:defRPr>
            </a:lvl2pPr>
            <a:lvl3pPr marL="914446" lvl="2" indent="-211677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3pPr>
            <a:lvl4pPr marL="1219261" lvl="3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marL="1524076" lvl="4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933" b="1">
                <a:solidFill>
                  <a:schemeClr val="dk1"/>
                </a:solidFill>
              </a:defRPr>
            </a:lvl5pPr>
            <a:lvl6pPr marL="1828891" lvl="5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6pPr>
            <a:lvl7pPr marL="2133707" lvl="6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7pPr>
            <a:lvl8pPr marL="2438522" lvl="7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8pPr>
            <a:lvl9pPr marL="2743337" lvl="8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wo" type="twoObj">
  <p:cSld name="TWO_OBJECT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6"/>
          <p:cNvGrpSpPr/>
          <p:nvPr/>
        </p:nvGrpSpPr>
        <p:grpSpPr>
          <a:xfrm>
            <a:off x="611016" y="242400"/>
            <a:ext cx="1084012" cy="217568"/>
            <a:chOff x="0" y="0"/>
            <a:chExt cx="398700" cy="85950"/>
          </a:xfrm>
        </p:grpSpPr>
        <p:sp>
          <p:nvSpPr>
            <p:cNvPr id="97" name="Google Shape;97;p6"/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33"/>
            </a:p>
          </p:txBody>
        </p:sp>
        <p:sp>
          <p:nvSpPr>
            <p:cNvPr id="98" name="Google Shape;98;p6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658517" y="282217"/>
            <a:ext cx="1003400" cy="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algn="ctr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>
                <a:solidFill>
                  <a:schemeClr val="dk1"/>
                </a:solidFill>
              </a:defRPr>
            </a:lvl1pPr>
            <a:lvl2pPr marL="609630" lvl="1" indent="-211677" algn="ctr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933" b="1">
                <a:solidFill>
                  <a:schemeClr val="dk1"/>
                </a:solidFill>
              </a:defRPr>
            </a:lvl2pPr>
            <a:lvl3pPr marL="914446" lvl="2" indent="-211677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3pPr>
            <a:lvl4pPr marL="1219261" lvl="3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marL="1524076" lvl="4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933" b="1">
                <a:solidFill>
                  <a:schemeClr val="dk1"/>
                </a:solidFill>
              </a:defRPr>
            </a:lvl5pPr>
            <a:lvl6pPr marL="1828891" lvl="5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6pPr>
            <a:lvl7pPr marL="2133707" lvl="6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7pPr>
            <a:lvl8pPr marL="2438522" lvl="7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8pPr>
            <a:lvl9pPr marL="2743337" lvl="8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00" name="Google Shape;100;p6"/>
          <p:cNvGrpSpPr/>
          <p:nvPr/>
        </p:nvGrpSpPr>
        <p:grpSpPr>
          <a:xfrm>
            <a:off x="685800" y="3434014"/>
            <a:ext cx="3034669" cy="2629833"/>
            <a:chOff x="0" y="-47625"/>
            <a:chExt cx="807107" cy="699436"/>
          </a:xfrm>
        </p:grpSpPr>
        <p:sp>
          <p:nvSpPr>
            <p:cNvPr id="101" name="Google Shape;101;p6"/>
            <p:cNvSpPr/>
            <p:nvPr/>
          </p:nvSpPr>
          <p:spPr>
            <a:xfrm>
              <a:off x="0" y="0"/>
              <a:ext cx="807107" cy="651811"/>
            </a:xfrm>
            <a:custGeom>
              <a:avLst/>
              <a:gdLst/>
              <a:ahLst/>
              <a:cxnLst/>
              <a:rect l="l" t="t" r="r" b="b"/>
              <a:pathLst>
                <a:path w="807107" h="651811" extrusionOk="0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33"/>
            </a:p>
          </p:txBody>
        </p:sp>
        <p:sp>
          <p:nvSpPr>
            <p:cNvPr id="102" name="Google Shape;102;p6"/>
            <p:cNvSpPr txBox="1"/>
            <p:nvPr/>
          </p:nvSpPr>
          <p:spPr>
            <a:xfrm>
              <a:off x="0" y="-47625"/>
              <a:ext cx="8070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body" idx="2"/>
          </p:nvPr>
        </p:nvSpPr>
        <p:spPr>
          <a:xfrm>
            <a:off x="861050" y="3898500"/>
            <a:ext cx="2684200" cy="32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87881" rtl="0">
              <a:spcBef>
                <a:spcPts val="427"/>
              </a:spcBef>
              <a:spcAft>
                <a:spcPts val="0"/>
              </a:spcAft>
              <a:buSzPts val="3200"/>
              <a:buChar char="•"/>
              <a:defRPr sz="2133"/>
            </a:lvl1pPr>
            <a:lvl2pPr marL="609630" lvl="1" indent="-287881" rtl="0">
              <a:spcBef>
                <a:spcPts val="373"/>
              </a:spcBef>
              <a:spcAft>
                <a:spcPts val="0"/>
              </a:spcAft>
              <a:buSzPts val="3200"/>
              <a:buChar char="–"/>
              <a:defRPr b="1"/>
            </a:lvl2pPr>
            <a:lvl3pPr marL="914446" lvl="2" indent="-287881" rtl="0">
              <a:spcBef>
                <a:spcPts val="320"/>
              </a:spcBef>
              <a:spcAft>
                <a:spcPts val="0"/>
              </a:spcAft>
              <a:buSzPts val="3200"/>
              <a:buChar char="•"/>
              <a:defRPr sz="2133" b="1"/>
            </a:lvl3pPr>
            <a:lvl4pPr marL="1219261" lvl="3" indent="-287881" rtl="0">
              <a:spcBef>
                <a:spcPts val="267"/>
              </a:spcBef>
              <a:spcAft>
                <a:spcPts val="0"/>
              </a:spcAft>
              <a:buSzPts val="3200"/>
              <a:buChar char="–"/>
              <a:defRPr sz="2133" b="1"/>
            </a:lvl4pPr>
            <a:lvl5pPr marL="1524076" lvl="4" indent="-287881" rtl="0">
              <a:spcBef>
                <a:spcPts val="267"/>
              </a:spcBef>
              <a:spcAft>
                <a:spcPts val="0"/>
              </a:spcAft>
              <a:buSzPts val="3200"/>
              <a:buChar char="»"/>
              <a:defRPr sz="2133" b="1"/>
            </a:lvl5pPr>
            <a:lvl6pPr marL="1828891" lvl="5" indent="-287881" rtl="0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6pPr>
            <a:lvl7pPr marL="2133707" lvl="6" indent="-287881" rtl="0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7pPr>
            <a:lvl8pPr marL="2438522" lvl="7" indent="-287881" rtl="0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8pPr>
            <a:lvl9pPr marL="2743337" lvl="8" indent="-287881" rtl="0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3"/>
          </p:nvPr>
        </p:nvSpPr>
        <p:spPr>
          <a:xfrm>
            <a:off x="861050" y="4394767"/>
            <a:ext cx="2684200" cy="12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41312" rtl="0">
              <a:spcBef>
                <a:spcPts val="427"/>
              </a:spcBef>
              <a:spcAft>
                <a:spcPts val="0"/>
              </a:spcAft>
              <a:buSzPts val="2100"/>
              <a:buChar char="•"/>
              <a:defRPr sz="1400" b="0"/>
            </a:lvl1pPr>
            <a:lvl2pPr marL="609630" lvl="1" indent="-241312" rtl="0">
              <a:spcBef>
                <a:spcPts val="373"/>
              </a:spcBef>
              <a:spcAft>
                <a:spcPts val="0"/>
              </a:spcAft>
              <a:buSzPts val="2100"/>
              <a:buChar char="–"/>
              <a:defRPr sz="1400"/>
            </a:lvl2pPr>
            <a:lvl3pPr marL="914446" lvl="2" indent="-241312" rtl="0">
              <a:spcBef>
                <a:spcPts val="320"/>
              </a:spcBef>
              <a:spcAft>
                <a:spcPts val="0"/>
              </a:spcAft>
              <a:buSzPts val="2100"/>
              <a:buChar char="•"/>
              <a:defRPr/>
            </a:lvl3pPr>
            <a:lvl4pPr marL="1219261" lvl="3" indent="-241312" rtl="0">
              <a:spcBef>
                <a:spcPts val="267"/>
              </a:spcBef>
              <a:spcAft>
                <a:spcPts val="0"/>
              </a:spcAft>
              <a:buSzPts val="2100"/>
              <a:buChar char="–"/>
              <a:defRPr sz="1400"/>
            </a:lvl4pPr>
            <a:lvl5pPr marL="1524076" lvl="4" indent="-241312" rtl="0">
              <a:spcBef>
                <a:spcPts val="267"/>
              </a:spcBef>
              <a:spcAft>
                <a:spcPts val="0"/>
              </a:spcAft>
              <a:buSzPts val="2100"/>
              <a:buChar char="»"/>
              <a:defRPr sz="1400"/>
            </a:lvl5pPr>
            <a:lvl6pPr marL="1828891" lvl="5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6pPr>
            <a:lvl7pPr marL="2133707" lvl="6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7pPr>
            <a:lvl8pPr marL="2438522" lvl="7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8pPr>
            <a:lvl9pPr marL="2743337" lvl="8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body" idx="4"/>
          </p:nvPr>
        </p:nvSpPr>
        <p:spPr>
          <a:xfrm>
            <a:off x="689100" y="1688100"/>
            <a:ext cx="6269200" cy="17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41312" rtl="0">
              <a:spcBef>
                <a:spcPts val="427"/>
              </a:spcBef>
              <a:spcAft>
                <a:spcPts val="0"/>
              </a:spcAft>
              <a:buSzPts val="2100"/>
              <a:buChar char="•"/>
              <a:defRPr sz="1400" b="0"/>
            </a:lvl1pPr>
            <a:lvl2pPr marL="609630" lvl="1" indent="-241312" rtl="0">
              <a:spcBef>
                <a:spcPts val="373"/>
              </a:spcBef>
              <a:spcAft>
                <a:spcPts val="0"/>
              </a:spcAft>
              <a:buSzPts val="2100"/>
              <a:buChar char="–"/>
              <a:defRPr sz="1400"/>
            </a:lvl2pPr>
            <a:lvl3pPr marL="914446" lvl="2" indent="-241312" rtl="0">
              <a:spcBef>
                <a:spcPts val="320"/>
              </a:spcBef>
              <a:spcAft>
                <a:spcPts val="0"/>
              </a:spcAft>
              <a:buSzPts val="2100"/>
              <a:buChar char="•"/>
              <a:defRPr/>
            </a:lvl3pPr>
            <a:lvl4pPr marL="1219261" lvl="3" indent="-241312" rtl="0">
              <a:spcBef>
                <a:spcPts val="267"/>
              </a:spcBef>
              <a:spcAft>
                <a:spcPts val="0"/>
              </a:spcAft>
              <a:buSzPts val="2100"/>
              <a:buChar char="–"/>
              <a:defRPr sz="1400"/>
            </a:lvl4pPr>
            <a:lvl5pPr marL="1524076" lvl="4" indent="-241312" rtl="0">
              <a:spcBef>
                <a:spcPts val="267"/>
              </a:spcBef>
              <a:spcAft>
                <a:spcPts val="0"/>
              </a:spcAft>
              <a:buSzPts val="2100"/>
              <a:buChar char="»"/>
              <a:defRPr sz="1400"/>
            </a:lvl5pPr>
            <a:lvl6pPr marL="1828891" lvl="5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6pPr>
            <a:lvl7pPr marL="2133707" lvl="6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7pPr>
            <a:lvl8pPr marL="2438522" lvl="7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8pPr>
            <a:lvl9pPr marL="2743337" lvl="8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9pPr>
          </a:lstStyle>
          <a:p>
            <a:endParaRPr/>
          </a:p>
        </p:txBody>
      </p:sp>
      <p:sp>
        <p:nvSpPr>
          <p:cNvPr id="106" name="Google Shape;106;p6"/>
          <p:cNvSpPr txBox="1">
            <a:spLocks noGrp="1"/>
          </p:cNvSpPr>
          <p:nvPr>
            <p:ph type="subTitle" idx="5"/>
          </p:nvPr>
        </p:nvSpPr>
        <p:spPr>
          <a:xfrm>
            <a:off x="685800" y="919650"/>
            <a:ext cx="6269200" cy="7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427"/>
              </a:spcBef>
              <a:spcAft>
                <a:spcPts val="0"/>
              </a:spcAft>
              <a:buSzPts val="7200"/>
              <a:buNone/>
              <a:defRPr/>
            </a:lvl1pPr>
            <a:lvl2pPr lvl="1" rtl="0">
              <a:spcBef>
                <a:spcPts val="373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32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267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pic>
        <p:nvPicPr>
          <p:cNvPr id="107" name="Google Shape;10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3950" y="-606050"/>
            <a:ext cx="7796068" cy="876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 txBox="1">
            <a:spLocks noGrp="1"/>
          </p:cNvSpPr>
          <p:nvPr>
            <p:ph type="body" idx="6"/>
          </p:nvPr>
        </p:nvSpPr>
        <p:spPr>
          <a:xfrm>
            <a:off x="9996717" y="282217"/>
            <a:ext cx="1509600" cy="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algn="r" rtl="0">
              <a:spcBef>
                <a:spcPts val="427"/>
              </a:spcBef>
              <a:spcAft>
                <a:spcPts val="0"/>
              </a:spcAft>
              <a:buSzPts val="1400"/>
              <a:buChar char="•"/>
              <a:defRPr sz="933"/>
            </a:lvl1pPr>
            <a:lvl2pPr marL="609630" lvl="1" indent="-211677" algn="r" rtl="0">
              <a:spcBef>
                <a:spcPts val="373"/>
              </a:spcBef>
              <a:spcAft>
                <a:spcPts val="0"/>
              </a:spcAft>
              <a:buSzPts val="1400"/>
              <a:buChar char="–"/>
              <a:defRPr sz="933" b="1"/>
            </a:lvl2pPr>
            <a:lvl3pPr marL="914446" lvl="2" indent="-211677" algn="r" rtl="0">
              <a:spcBef>
                <a:spcPts val="320"/>
              </a:spcBef>
              <a:spcAft>
                <a:spcPts val="0"/>
              </a:spcAft>
              <a:buSzPts val="1400"/>
              <a:buChar char="•"/>
              <a:defRPr sz="933" b="1"/>
            </a:lvl3pPr>
            <a:lvl4pPr marL="1219261" lvl="3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–"/>
              <a:defRPr b="1"/>
            </a:lvl4pPr>
            <a:lvl5pPr marL="1524076" lvl="4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»"/>
              <a:defRPr sz="933" b="1"/>
            </a:lvl5pPr>
            <a:lvl6pPr marL="1828891" lvl="5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6pPr>
            <a:lvl7pPr marL="2133707" lvl="6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7pPr>
            <a:lvl8pPr marL="2438522" lvl="7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8pPr>
            <a:lvl9pPr marL="2743337" lvl="8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9pPr>
          </a:lstStyle>
          <a:p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body" idx="7"/>
          </p:nvPr>
        </p:nvSpPr>
        <p:spPr>
          <a:xfrm>
            <a:off x="4856100" y="282217"/>
            <a:ext cx="2479800" cy="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algn="ctr" rtl="0">
              <a:spcBef>
                <a:spcPts val="427"/>
              </a:spcBef>
              <a:spcAft>
                <a:spcPts val="0"/>
              </a:spcAft>
              <a:buSzPts val="1400"/>
              <a:buChar char="•"/>
              <a:defRPr sz="933"/>
            </a:lvl1pPr>
            <a:lvl2pPr marL="609630" lvl="1" indent="-211677" algn="ctr" rtl="0">
              <a:spcBef>
                <a:spcPts val="373"/>
              </a:spcBef>
              <a:spcAft>
                <a:spcPts val="0"/>
              </a:spcAft>
              <a:buSzPts val="1400"/>
              <a:buChar char="–"/>
              <a:defRPr sz="933" b="1"/>
            </a:lvl2pPr>
            <a:lvl3pPr marL="914446" lvl="2" indent="-211677" algn="ctr" rtl="0">
              <a:spcBef>
                <a:spcPts val="320"/>
              </a:spcBef>
              <a:spcAft>
                <a:spcPts val="0"/>
              </a:spcAft>
              <a:buSzPts val="1400"/>
              <a:buChar char="•"/>
              <a:defRPr sz="933" b="1"/>
            </a:lvl3pPr>
            <a:lvl4pPr marL="1219261" lvl="3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–"/>
              <a:defRPr b="1"/>
            </a:lvl4pPr>
            <a:lvl5pPr marL="1524076" lvl="4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»"/>
              <a:defRPr sz="933" b="1"/>
            </a:lvl5pPr>
            <a:lvl6pPr marL="1828891" lvl="5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6pPr>
            <a:lvl7pPr marL="2133707" lvl="6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7pPr>
            <a:lvl8pPr marL="2438522" lvl="7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8pPr>
            <a:lvl9pPr marL="2743337" lvl="8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9pPr>
          </a:lstStyle>
          <a:p>
            <a:endParaRPr/>
          </a:p>
        </p:txBody>
      </p:sp>
      <p:sp>
        <p:nvSpPr>
          <p:cNvPr id="110" name="Google Shape;110;p6"/>
          <p:cNvSpPr>
            <a:spLocks noGrp="1"/>
          </p:cNvSpPr>
          <p:nvPr>
            <p:ph type="pic" idx="8"/>
          </p:nvPr>
        </p:nvSpPr>
        <p:spPr>
          <a:xfrm>
            <a:off x="7154700" y="687600"/>
            <a:ext cx="5037400" cy="6170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1" name="Google Shape;111;p6"/>
          <p:cNvGrpSpPr/>
          <p:nvPr/>
        </p:nvGrpSpPr>
        <p:grpSpPr>
          <a:xfrm>
            <a:off x="3920245" y="3434014"/>
            <a:ext cx="3034669" cy="2629833"/>
            <a:chOff x="0" y="-47625"/>
            <a:chExt cx="807107" cy="699436"/>
          </a:xfrm>
        </p:grpSpPr>
        <p:sp>
          <p:nvSpPr>
            <p:cNvPr id="112" name="Google Shape;112;p6"/>
            <p:cNvSpPr/>
            <p:nvPr/>
          </p:nvSpPr>
          <p:spPr>
            <a:xfrm>
              <a:off x="0" y="0"/>
              <a:ext cx="807107" cy="651811"/>
            </a:xfrm>
            <a:custGeom>
              <a:avLst/>
              <a:gdLst/>
              <a:ahLst/>
              <a:cxnLst/>
              <a:rect l="l" t="t" r="r" b="b"/>
              <a:pathLst>
                <a:path w="807107" h="651811" extrusionOk="0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33"/>
            </a:p>
          </p:txBody>
        </p:sp>
        <p:sp>
          <p:nvSpPr>
            <p:cNvPr id="113" name="Google Shape;113;p6"/>
            <p:cNvSpPr txBox="1"/>
            <p:nvPr/>
          </p:nvSpPr>
          <p:spPr>
            <a:xfrm>
              <a:off x="0" y="-47625"/>
              <a:ext cx="8070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6"/>
          <p:cNvSpPr txBox="1">
            <a:spLocks noGrp="1"/>
          </p:cNvSpPr>
          <p:nvPr>
            <p:ph type="body" idx="9"/>
          </p:nvPr>
        </p:nvSpPr>
        <p:spPr>
          <a:xfrm>
            <a:off x="4095483" y="3898500"/>
            <a:ext cx="2684200" cy="32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87881" rtl="0">
              <a:spcBef>
                <a:spcPts val="427"/>
              </a:spcBef>
              <a:spcAft>
                <a:spcPts val="0"/>
              </a:spcAft>
              <a:buSzPts val="3200"/>
              <a:buChar char="•"/>
              <a:defRPr sz="2133"/>
            </a:lvl1pPr>
            <a:lvl2pPr marL="609630" lvl="1" indent="-287881" rtl="0">
              <a:spcBef>
                <a:spcPts val="373"/>
              </a:spcBef>
              <a:spcAft>
                <a:spcPts val="0"/>
              </a:spcAft>
              <a:buSzPts val="3200"/>
              <a:buChar char="–"/>
              <a:defRPr b="1"/>
            </a:lvl2pPr>
            <a:lvl3pPr marL="914446" lvl="2" indent="-287881" rtl="0">
              <a:spcBef>
                <a:spcPts val="320"/>
              </a:spcBef>
              <a:spcAft>
                <a:spcPts val="0"/>
              </a:spcAft>
              <a:buSzPts val="3200"/>
              <a:buChar char="•"/>
              <a:defRPr sz="2133" b="1"/>
            </a:lvl3pPr>
            <a:lvl4pPr marL="1219261" lvl="3" indent="-287881" rtl="0">
              <a:spcBef>
                <a:spcPts val="267"/>
              </a:spcBef>
              <a:spcAft>
                <a:spcPts val="0"/>
              </a:spcAft>
              <a:buSzPts val="3200"/>
              <a:buChar char="–"/>
              <a:defRPr sz="2133" b="1"/>
            </a:lvl4pPr>
            <a:lvl5pPr marL="1524076" lvl="4" indent="-287881" rtl="0">
              <a:spcBef>
                <a:spcPts val="267"/>
              </a:spcBef>
              <a:spcAft>
                <a:spcPts val="0"/>
              </a:spcAft>
              <a:buSzPts val="3200"/>
              <a:buChar char="»"/>
              <a:defRPr sz="2133" b="1"/>
            </a:lvl5pPr>
            <a:lvl6pPr marL="1828891" lvl="5" indent="-287881" rtl="0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6pPr>
            <a:lvl7pPr marL="2133707" lvl="6" indent="-287881" rtl="0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7pPr>
            <a:lvl8pPr marL="2438522" lvl="7" indent="-287881" rtl="0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8pPr>
            <a:lvl9pPr marL="2743337" lvl="8" indent="-287881" rtl="0">
              <a:spcBef>
                <a:spcPts val="267"/>
              </a:spcBef>
              <a:spcAft>
                <a:spcPts val="0"/>
              </a:spcAft>
              <a:buSzPts val="3200"/>
              <a:buChar char="•"/>
              <a:defRPr sz="2133" b="1"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3"/>
          </p:nvPr>
        </p:nvSpPr>
        <p:spPr>
          <a:xfrm>
            <a:off x="4095483" y="4394767"/>
            <a:ext cx="2684200" cy="12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41312" rtl="0">
              <a:spcBef>
                <a:spcPts val="427"/>
              </a:spcBef>
              <a:spcAft>
                <a:spcPts val="0"/>
              </a:spcAft>
              <a:buSzPts val="2100"/>
              <a:buChar char="•"/>
              <a:defRPr sz="1400" b="0"/>
            </a:lvl1pPr>
            <a:lvl2pPr marL="609630" lvl="1" indent="-241312" rtl="0">
              <a:spcBef>
                <a:spcPts val="373"/>
              </a:spcBef>
              <a:spcAft>
                <a:spcPts val="0"/>
              </a:spcAft>
              <a:buSzPts val="2100"/>
              <a:buChar char="–"/>
              <a:defRPr sz="1400"/>
            </a:lvl2pPr>
            <a:lvl3pPr marL="914446" lvl="2" indent="-241312" rtl="0">
              <a:spcBef>
                <a:spcPts val="320"/>
              </a:spcBef>
              <a:spcAft>
                <a:spcPts val="0"/>
              </a:spcAft>
              <a:buSzPts val="2100"/>
              <a:buChar char="•"/>
              <a:defRPr/>
            </a:lvl3pPr>
            <a:lvl4pPr marL="1219261" lvl="3" indent="-241312" rtl="0">
              <a:spcBef>
                <a:spcPts val="267"/>
              </a:spcBef>
              <a:spcAft>
                <a:spcPts val="0"/>
              </a:spcAft>
              <a:buSzPts val="2100"/>
              <a:buChar char="–"/>
              <a:defRPr sz="1400"/>
            </a:lvl4pPr>
            <a:lvl5pPr marL="1524076" lvl="4" indent="-241312" rtl="0">
              <a:spcBef>
                <a:spcPts val="267"/>
              </a:spcBef>
              <a:spcAft>
                <a:spcPts val="0"/>
              </a:spcAft>
              <a:buSzPts val="2100"/>
              <a:buChar char="»"/>
              <a:defRPr sz="1400"/>
            </a:lvl5pPr>
            <a:lvl6pPr marL="1828891" lvl="5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6pPr>
            <a:lvl7pPr marL="2133707" lvl="6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7pPr>
            <a:lvl8pPr marL="2438522" lvl="7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8pPr>
            <a:lvl9pPr marL="2743337" lvl="8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hree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67967" y="-1856166"/>
            <a:ext cx="12818599" cy="49196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7"/>
          <p:cNvGrpSpPr/>
          <p:nvPr/>
        </p:nvGrpSpPr>
        <p:grpSpPr>
          <a:xfrm>
            <a:off x="611016" y="242400"/>
            <a:ext cx="1084012" cy="217568"/>
            <a:chOff x="0" y="0"/>
            <a:chExt cx="398700" cy="85950"/>
          </a:xfrm>
        </p:grpSpPr>
        <p:sp>
          <p:nvSpPr>
            <p:cNvPr id="119" name="Google Shape;119;p7"/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33"/>
            </a:p>
          </p:txBody>
        </p:sp>
        <p:sp>
          <p:nvSpPr>
            <p:cNvPr id="120" name="Google Shape;120;p7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7"/>
          <p:cNvSpPr txBox="1">
            <a:spLocks noGrp="1"/>
          </p:cNvSpPr>
          <p:nvPr>
            <p:ph type="body" idx="1"/>
          </p:nvPr>
        </p:nvSpPr>
        <p:spPr>
          <a:xfrm>
            <a:off x="658517" y="282217"/>
            <a:ext cx="1003400" cy="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algn="ctr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>
                <a:solidFill>
                  <a:schemeClr val="dk1"/>
                </a:solidFill>
              </a:defRPr>
            </a:lvl1pPr>
            <a:lvl2pPr marL="609630" lvl="1" indent="-211677" algn="ctr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933" b="1">
                <a:solidFill>
                  <a:schemeClr val="dk1"/>
                </a:solidFill>
              </a:defRPr>
            </a:lvl2pPr>
            <a:lvl3pPr marL="914446" lvl="2" indent="-211677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3pPr>
            <a:lvl4pPr marL="1219261" lvl="3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marL="1524076" lvl="4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933" b="1">
                <a:solidFill>
                  <a:schemeClr val="dk1"/>
                </a:solidFill>
              </a:defRPr>
            </a:lvl5pPr>
            <a:lvl6pPr marL="1828891" lvl="5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6pPr>
            <a:lvl7pPr marL="2133707" lvl="6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7pPr>
            <a:lvl8pPr marL="2438522" lvl="7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8pPr>
            <a:lvl9pPr marL="2743337" lvl="8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2"/>
          </p:nvPr>
        </p:nvSpPr>
        <p:spPr>
          <a:xfrm>
            <a:off x="9996717" y="282217"/>
            <a:ext cx="1509600" cy="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algn="r" rtl="0">
              <a:spcBef>
                <a:spcPts val="427"/>
              </a:spcBef>
              <a:spcAft>
                <a:spcPts val="0"/>
              </a:spcAft>
              <a:buSzPts val="1400"/>
              <a:buChar char="•"/>
              <a:defRPr sz="933"/>
            </a:lvl1pPr>
            <a:lvl2pPr marL="609630" lvl="1" indent="-211677" algn="r" rtl="0">
              <a:spcBef>
                <a:spcPts val="373"/>
              </a:spcBef>
              <a:spcAft>
                <a:spcPts val="0"/>
              </a:spcAft>
              <a:buSzPts val="1400"/>
              <a:buChar char="–"/>
              <a:defRPr sz="933" b="1"/>
            </a:lvl2pPr>
            <a:lvl3pPr marL="914446" lvl="2" indent="-211677" algn="r" rtl="0">
              <a:spcBef>
                <a:spcPts val="320"/>
              </a:spcBef>
              <a:spcAft>
                <a:spcPts val="0"/>
              </a:spcAft>
              <a:buSzPts val="1400"/>
              <a:buChar char="•"/>
              <a:defRPr sz="933" b="1"/>
            </a:lvl3pPr>
            <a:lvl4pPr marL="1219261" lvl="3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–"/>
              <a:defRPr b="1"/>
            </a:lvl4pPr>
            <a:lvl5pPr marL="1524076" lvl="4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»"/>
              <a:defRPr sz="933" b="1"/>
            </a:lvl5pPr>
            <a:lvl6pPr marL="1828891" lvl="5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6pPr>
            <a:lvl7pPr marL="2133707" lvl="6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7pPr>
            <a:lvl8pPr marL="2438522" lvl="7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8pPr>
            <a:lvl9pPr marL="2743337" lvl="8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3"/>
          </p:nvPr>
        </p:nvSpPr>
        <p:spPr>
          <a:xfrm>
            <a:off x="4856100" y="282217"/>
            <a:ext cx="2479800" cy="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algn="ctr" rtl="0">
              <a:spcBef>
                <a:spcPts val="427"/>
              </a:spcBef>
              <a:spcAft>
                <a:spcPts val="0"/>
              </a:spcAft>
              <a:buSzPts val="1400"/>
              <a:buChar char="•"/>
              <a:defRPr sz="933"/>
            </a:lvl1pPr>
            <a:lvl2pPr marL="609630" lvl="1" indent="-211677" algn="ctr" rtl="0">
              <a:spcBef>
                <a:spcPts val="373"/>
              </a:spcBef>
              <a:spcAft>
                <a:spcPts val="0"/>
              </a:spcAft>
              <a:buSzPts val="1400"/>
              <a:buChar char="–"/>
              <a:defRPr sz="933" b="1"/>
            </a:lvl2pPr>
            <a:lvl3pPr marL="914446" lvl="2" indent="-211677" algn="ctr" rtl="0">
              <a:spcBef>
                <a:spcPts val="320"/>
              </a:spcBef>
              <a:spcAft>
                <a:spcPts val="0"/>
              </a:spcAft>
              <a:buSzPts val="1400"/>
              <a:buChar char="•"/>
              <a:defRPr sz="933" b="1"/>
            </a:lvl3pPr>
            <a:lvl4pPr marL="1219261" lvl="3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–"/>
              <a:defRPr b="1"/>
            </a:lvl4pPr>
            <a:lvl5pPr marL="1524076" lvl="4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»"/>
              <a:defRPr sz="933" b="1"/>
            </a:lvl5pPr>
            <a:lvl6pPr marL="1828891" lvl="5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6pPr>
            <a:lvl7pPr marL="2133707" lvl="6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7pPr>
            <a:lvl8pPr marL="2438522" lvl="7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8pPr>
            <a:lvl9pPr marL="2743337" lvl="8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9pPr>
          </a:lstStyle>
          <a:p>
            <a:endParaRPr/>
          </a:p>
        </p:txBody>
      </p:sp>
      <p:sp>
        <p:nvSpPr>
          <p:cNvPr id="124" name="Google Shape;124;p7"/>
          <p:cNvSpPr>
            <a:spLocks noGrp="1"/>
          </p:cNvSpPr>
          <p:nvPr>
            <p:ph type="pic" idx="4"/>
          </p:nvPr>
        </p:nvSpPr>
        <p:spPr>
          <a:xfrm>
            <a:off x="685800" y="1965967"/>
            <a:ext cx="5807600" cy="41736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7"/>
          <p:cNvSpPr txBox="1">
            <a:spLocks noGrp="1"/>
          </p:cNvSpPr>
          <p:nvPr>
            <p:ph type="body" idx="5"/>
          </p:nvPr>
        </p:nvSpPr>
        <p:spPr>
          <a:xfrm>
            <a:off x="7023983" y="1965967"/>
            <a:ext cx="4482200" cy="41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41312" rtl="0">
              <a:spcBef>
                <a:spcPts val="427"/>
              </a:spcBef>
              <a:spcAft>
                <a:spcPts val="0"/>
              </a:spcAft>
              <a:buSzPts val="2100"/>
              <a:buChar char="•"/>
              <a:defRPr sz="1400" b="0"/>
            </a:lvl1pPr>
            <a:lvl2pPr marL="609630" lvl="1" indent="-241312" rtl="0">
              <a:spcBef>
                <a:spcPts val="373"/>
              </a:spcBef>
              <a:spcAft>
                <a:spcPts val="0"/>
              </a:spcAft>
              <a:buSzPts val="2100"/>
              <a:buChar char="–"/>
              <a:defRPr sz="1400"/>
            </a:lvl2pPr>
            <a:lvl3pPr marL="914446" lvl="2" indent="-241312" rtl="0">
              <a:spcBef>
                <a:spcPts val="320"/>
              </a:spcBef>
              <a:spcAft>
                <a:spcPts val="0"/>
              </a:spcAft>
              <a:buSzPts val="2100"/>
              <a:buChar char="•"/>
              <a:defRPr/>
            </a:lvl3pPr>
            <a:lvl4pPr marL="1219261" lvl="3" indent="-241312" rtl="0">
              <a:spcBef>
                <a:spcPts val="267"/>
              </a:spcBef>
              <a:spcAft>
                <a:spcPts val="0"/>
              </a:spcAft>
              <a:buSzPts val="2100"/>
              <a:buChar char="–"/>
              <a:defRPr sz="1400"/>
            </a:lvl4pPr>
            <a:lvl5pPr marL="1524076" lvl="4" indent="-241312" rtl="0">
              <a:spcBef>
                <a:spcPts val="267"/>
              </a:spcBef>
              <a:spcAft>
                <a:spcPts val="0"/>
              </a:spcAft>
              <a:buSzPts val="2100"/>
              <a:buChar char="»"/>
              <a:defRPr sz="1400"/>
            </a:lvl5pPr>
            <a:lvl6pPr marL="1828891" lvl="5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6pPr>
            <a:lvl7pPr marL="2133707" lvl="6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7pPr>
            <a:lvl8pPr marL="2438522" lvl="7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8pPr>
            <a:lvl9pPr marL="2743337" lvl="8" indent="-241312" rtl="0">
              <a:spcBef>
                <a:spcPts val="267"/>
              </a:spcBef>
              <a:spcAft>
                <a:spcPts val="0"/>
              </a:spcAft>
              <a:buSzPts val="21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subTitle" idx="6"/>
          </p:nvPr>
        </p:nvSpPr>
        <p:spPr>
          <a:xfrm>
            <a:off x="685800" y="765183"/>
            <a:ext cx="5807600" cy="7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427"/>
              </a:spcBef>
              <a:spcAft>
                <a:spcPts val="0"/>
              </a:spcAft>
              <a:buSzPts val="7200"/>
              <a:buNone/>
              <a:defRPr/>
            </a:lvl1pPr>
            <a:lvl2pPr lvl="1" rtl="0">
              <a:spcBef>
                <a:spcPts val="373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32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267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537146" y="-247433"/>
            <a:ext cx="19266291" cy="815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8"/>
          <p:cNvGrpSpPr/>
          <p:nvPr/>
        </p:nvGrpSpPr>
        <p:grpSpPr>
          <a:xfrm>
            <a:off x="611016" y="242400"/>
            <a:ext cx="1084012" cy="217568"/>
            <a:chOff x="0" y="0"/>
            <a:chExt cx="398700" cy="85950"/>
          </a:xfrm>
        </p:grpSpPr>
        <p:sp>
          <p:nvSpPr>
            <p:cNvPr id="130" name="Google Shape;130;p8"/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33"/>
            </a:p>
          </p:txBody>
        </p:sp>
        <p:sp>
          <p:nvSpPr>
            <p:cNvPr id="131" name="Google Shape;131;p8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 txBox="1">
            <a:spLocks noGrp="1"/>
          </p:cNvSpPr>
          <p:nvPr>
            <p:ph type="body" idx="1"/>
          </p:nvPr>
        </p:nvSpPr>
        <p:spPr>
          <a:xfrm>
            <a:off x="658517" y="282217"/>
            <a:ext cx="1003400" cy="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algn="ctr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>
                <a:solidFill>
                  <a:schemeClr val="dk1"/>
                </a:solidFill>
              </a:defRPr>
            </a:lvl1pPr>
            <a:lvl2pPr marL="609630" lvl="1" indent="-211677" algn="ctr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933" b="1">
                <a:solidFill>
                  <a:schemeClr val="dk1"/>
                </a:solidFill>
              </a:defRPr>
            </a:lvl2pPr>
            <a:lvl3pPr marL="914446" lvl="2" indent="-211677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3pPr>
            <a:lvl4pPr marL="1219261" lvl="3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marL="1524076" lvl="4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933" b="1">
                <a:solidFill>
                  <a:schemeClr val="dk1"/>
                </a:solidFill>
              </a:defRPr>
            </a:lvl5pPr>
            <a:lvl6pPr marL="1828891" lvl="5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6pPr>
            <a:lvl7pPr marL="2133707" lvl="6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7pPr>
            <a:lvl8pPr marL="2438522" lvl="7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8pPr>
            <a:lvl9pPr marL="2743337" lvl="8" indent="-211677" algn="ctr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9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8"/>
          <p:cNvSpPr txBox="1">
            <a:spLocks noGrp="1"/>
          </p:cNvSpPr>
          <p:nvPr>
            <p:ph type="body" idx="2"/>
          </p:nvPr>
        </p:nvSpPr>
        <p:spPr>
          <a:xfrm>
            <a:off x="9996717" y="282217"/>
            <a:ext cx="1509600" cy="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algn="r" rtl="0">
              <a:spcBef>
                <a:spcPts val="427"/>
              </a:spcBef>
              <a:spcAft>
                <a:spcPts val="0"/>
              </a:spcAft>
              <a:buSzPts val="1400"/>
              <a:buChar char="•"/>
              <a:defRPr sz="933"/>
            </a:lvl1pPr>
            <a:lvl2pPr marL="609630" lvl="1" indent="-211677" algn="r" rtl="0">
              <a:spcBef>
                <a:spcPts val="373"/>
              </a:spcBef>
              <a:spcAft>
                <a:spcPts val="0"/>
              </a:spcAft>
              <a:buSzPts val="1400"/>
              <a:buChar char="–"/>
              <a:defRPr sz="933" b="1"/>
            </a:lvl2pPr>
            <a:lvl3pPr marL="914446" lvl="2" indent="-211677" algn="r" rtl="0">
              <a:spcBef>
                <a:spcPts val="320"/>
              </a:spcBef>
              <a:spcAft>
                <a:spcPts val="0"/>
              </a:spcAft>
              <a:buSzPts val="1400"/>
              <a:buChar char="•"/>
              <a:defRPr sz="933" b="1"/>
            </a:lvl3pPr>
            <a:lvl4pPr marL="1219261" lvl="3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–"/>
              <a:defRPr b="1"/>
            </a:lvl4pPr>
            <a:lvl5pPr marL="1524076" lvl="4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»"/>
              <a:defRPr sz="933" b="1"/>
            </a:lvl5pPr>
            <a:lvl6pPr marL="1828891" lvl="5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6pPr>
            <a:lvl7pPr marL="2133707" lvl="6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7pPr>
            <a:lvl8pPr marL="2438522" lvl="7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8pPr>
            <a:lvl9pPr marL="2743337" lvl="8" indent="-211677" algn="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9pPr>
          </a:lstStyle>
          <a:p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subTitle" idx="3"/>
          </p:nvPr>
        </p:nvSpPr>
        <p:spPr>
          <a:xfrm>
            <a:off x="685800" y="4810667"/>
            <a:ext cx="3345600" cy="13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427"/>
              </a:spcBef>
              <a:spcAft>
                <a:spcPts val="0"/>
              </a:spcAft>
              <a:buSzPts val="7200"/>
              <a:buNone/>
              <a:defRPr/>
            </a:lvl1pPr>
            <a:lvl2pPr lvl="1" rtl="0">
              <a:spcBef>
                <a:spcPts val="373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32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267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67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body" idx="4"/>
          </p:nvPr>
        </p:nvSpPr>
        <p:spPr>
          <a:xfrm>
            <a:off x="4856100" y="282217"/>
            <a:ext cx="2479800" cy="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algn="ctr" rtl="0">
              <a:spcBef>
                <a:spcPts val="427"/>
              </a:spcBef>
              <a:spcAft>
                <a:spcPts val="0"/>
              </a:spcAft>
              <a:buSzPts val="1400"/>
              <a:buChar char="•"/>
              <a:defRPr sz="933"/>
            </a:lvl1pPr>
            <a:lvl2pPr marL="609630" lvl="1" indent="-211677" algn="ctr" rtl="0">
              <a:spcBef>
                <a:spcPts val="373"/>
              </a:spcBef>
              <a:spcAft>
                <a:spcPts val="0"/>
              </a:spcAft>
              <a:buSzPts val="1400"/>
              <a:buChar char="–"/>
              <a:defRPr sz="933" b="1"/>
            </a:lvl2pPr>
            <a:lvl3pPr marL="914446" lvl="2" indent="-211677" algn="ctr" rtl="0">
              <a:spcBef>
                <a:spcPts val="320"/>
              </a:spcBef>
              <a:spcAft>
                <a:spcPts val="0"/>
              </a:spcAft>
              <a:buSzPts val="1400"/>
              <a:buChar char="•"/>
              <a:defRPr sz="933" b="1"/>
            </a:lvl3pPr>
            <a:lvl4pPr marL="1219261" lvl="3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–"/>
              <a:defRPr b="1"/>
            </a:lvl4pPr>
            <a:lvl5pPr marL="1524076" lvl="4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»"/>
              <a:defRPr sz="933" b="1"/>
            </a:lvl5pPr>
            <a:lvl6pPr marL="1828891" lvl="5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6pPr>
            <a:lvl7pPr marL="2133707" lvl="6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7pPr>
            <a:lvl8pPr marL="2438522" lvl="7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8pPr>
            <a:lvl9pPr marL="2743337" lvl="8" indent="-211677" algn="ctr" rtl="0">
              <a:spcBef>
                <a:spcPts val="267"/>
              </a:spcBef>
              <a:spcAft>
                <a:spcPts val="0"/>
              </a:spcAft>
              <a:buSzPts val="1400"/>
              <a:buChar char="•"/>
              <a:defRPr sz="933" b="1"/>
            </a:lvl9pPr>
          </a:lstStyle>
          <a:p>
            <a:endParaRPr/>
          </a:p>
        </p:txBody>
      </p:sp>
      <p:sp>
        <p:nvSpPr>
          <p:cNvPr id="136" name="Google Shape;136;p8"/>
          <p:cNvSpPr>
            <a:spLocks noGrp="1"/>
          </p:cNvSpPr>
          <p:nvPr>
            <p:ph type="pic" idx="5"/>
          </p:nvPr>
        </p:nvSpPr>
        <p:spPr>
          <a:xfrm>
            <a:off x="686483" y="686483"/>
            <a:ext cx="3363800" cy="3878600"/>
          </a:xfrm>
          <a:prstGeom prst="roundRect">
            <a:avLst>
              <a:gd name="adj" fmla="val 5077"/>
            </a:avLst>
          </a:prstGeom>
          <a:noFill/>
          <a:ln>
            <a:noFill/>
          </a:ln>
        </p:spPr>
      </p:sp>
      <p:sp>
        <p:nvSpPr>
          <p:cNvPr id="137" name="Google Shape;137;p8"/>
          <p:cNvSpPr>
            <a:spLocks noGrp="1"/>
          </p:cNvSpPr>
          <p:nvPr>
            <p:ph type="pic" idx="6"/>
          </p:nvPr>
        </p:nvSpPr>
        <p:spPr>
          <a:xfrm>
            <a:off x="4600350" y="681900"/>
            <a:ext cx="3605800" cy="2514000"/>
          </a:xfrm>
          <a:prstGeom prst="roundRect">
            <a:avLst>
              <a:gd name="adj" fmla="val 5077"/>
            </a:avLst>
          </a:prstGeom>
          <a:noFill/>
          <a:ln>
            <a:noFill/>
          </a:ln>
        </p:spPr>
      </p:sp>
      <p:sp>
        <p:nvSpPr>
          <p:cNvPr id="138" name="Google Shape;138;p8"/>
          <p:cNvSpPr>
            <a:spLocks noGrp="1"/>
          </p:cNvSpPr>
          <p:nvPr>
            <p:ph type="pic" idx="7"/>
          </p:nvPr>
        </p:nvSpPr>
        <p:spPr>
          <a:xfrm>
            <a:off x="4611117" y="3658233"/>
            <a:ext cx="3605800" cy="2514000"/>
          </a:xfrm>
          <a:prstGeom prst="roundRect">
            <a:avLst>
              <a:gd name="adj" fmla="val 5077"/>
            </a:avLst>
          </a:prstGeom>
          <a:noFill/>
          <a:ln>
            <a:noFill/>
          </a:ln>
        </p:spPr>
      </p:sp>
      <p:sp>
        <p:nvSpPr>
          <p:cNvPr id="139" name="Google Shape;139;p8"/>
          <p:cNvSpPr>
            <a:spLocks noGrp="1"/>
          </p:cNvSpPr>
          <p:nvPr>
            <p:ph type="pic" idx="8"/>
          </p:nvPr>
        </p:nvSpPr>
        <p:spPr>
          <a:xfrm>
            <a:off x="8777750" y="698433"/>
            <a:ext cx="2728400" cy="5473800"/>
          </a:xfrm>
          <a:prstGeom prst="roundRect">
            <a:avLst>
              <a:gd name="adj" fmla="val 507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9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49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0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252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88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4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0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28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30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Font typeface="Inter"/>
              <a:buNone/>
              <a:defRPr sz="140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6858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nter"/>
              <a:buChar char="•"/>
              <a:defRPr sz="7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431800" algn="l" rtl="0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Char char="–"/>
              <a:defRPr sz="32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6195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•"/>
              <a:defRPr sz="21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–"/>
              <a:defRPr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A7AB39-C981-A7D9-7147-072431A01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" r="366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FBAAD93-7DE6-47D1-3609-446AE138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0C2220-BF26-2C87-3D1D-E455A9459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5736" y="908651"/>
            <a:ext cx="4754880" cy="4171779"/>
          </a:xfrm>
        </p:spPr>
        <p:txBody>
          <a:bodyPr anchor="t">
            <a:normAutofit fontScale="90000"/>
          </a:bodyPr>
          <a:lstStyle/>
          <a:p>
            <a:r>
              <a:rPr lang="en-CA" sz="6000" dirty="0"/>
              <a:t>Analyse de mutation </a:t>
            </a:r>
            <a:r>
              <a:rPr lang="en-CA" sz="6000" dirty="0" err="1"/>
              <a:t>en</a:t>
            </a:r>
            <a:r>
              <a:rPr lang="en-CA" sz="6000" dirty="0"/>
              <a:t> python avec </a:t>
            </a:r>
            <a:r>
              <a:rPr lang="en-CA" sz="6000" dirty="0" err="1"/>
              <a:t>mutmut</a:t>
            </a:r>
            <a:endParaRPr lang="fr-CA" sz="6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BB3C72B-9BAF-23ED-300F-759BF6E16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79408" y="5261571"/>
            <a:ext cx="2921208" cy="1029501"/>
          </a:xfrm>
        </p:spPr>
        <p:txBody>
          <a:bodyPr anchor="b">
            <a:normAutofit/>
          </a:bodyPr>
          <a:lstStyle/>
          <a:p>
            <a:r>
              <a:rPr lang="en-CA" sz="2200" dirty="0"/>
              <a:t>Par Hervé Ng</a:t>
            </a:r>
            <a:r>
              <a:rPr lang="fr-FR" sz="2200" dirty="0"/>
              <a:t>’</a:t>
            </a:r>
            <a:r>
              <a:rPr lang="fr-FR" sz="2200" dirty="0" err="1"/>
              <a:t>isse</a:t>
            </a:r>
            <a:r>
              <a:rPr lang="fr-FR" sz="2200" dirty="0"/>
              <a:t> </a:t>
            </a:r>
            <a:endParaRPr lang="fr-CA" sz="2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236859-7780-1451-40B8-74A77E27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6232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904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0" y="-1422400"/>
            <a:ext cx="11779484" cy="104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869124D2-609C-D74E-ACB7-6B4ACF02770B}"/>
              </a:ext>
            </a:extLst>
          </p:cNvPr>
          <p:cNvSpPr txBox="1"/>
          <p:nvPr/>
        </p:nvSpPr>
        <p:spPr>
          <a:xfrm>
            <a:off x="931452" y="793638"/>
            <a:ext cx="82894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rgbClr val="FFFFFF"/>
                </a:solidFill>
                <a:latin typeface="Inter"/>
                <a:sym typeface="Inter"/>
              </a:rPr>
              <a:t>Afficher un mutant survivant dans le terminal  </a:t>
            </a:r>
            <a:r>
              <a:rPr lang="fr-FR" sz="2400" b="1" dirty="0" err="1">
                <a:solidFill>
                  <a:srgbClr val="FFFFFF"/>
                </a:solidFill>
                <a:latin typeface="Inter"/>
                <a:sym typeface="Inter"/>
              </a:rPr>
              <a:t>mutmut</a:t>
            </a:r>
            <a:r>
              <a:rPr lang="fr-FR" sz="2400" b="1" dirty="0">
                <a:solidFill>
                  <a:srgbClr val="FFFFFF"/>
                </a:solidFill>
                <a:latin typeface="Inter"/>
                <a:sym typeface="Inter"/>
              </a:rPr>
              <a:t> show id  </a:t>
            </a:r>
            <a:endParaRPr lang="en-US" sz="2400" dirty="0"/>
          </a:p>
        </p:txBody>
      </p:sp>
      <p:cxnSp>
        <p:nvCxnSpPr>
          <p:cNvPr id="5" name="Google Shape;161;p9">
            <a:extLst>
              <a:ext uri="{FF2B5EF4-FFF2-40B4-BE49-F238E27FC236}">
                <a16:creationId xmlns:a16="http://schemas.microsoft.com/office/drawing/2014/main" id="{BBE218F0-9139-DDFF-0137-708FFA23025A}"/>
              </a:ext>
            </a:extLst>
          </p:cNvPr>
          <p:cNvCxnSpPr>
            <a:cxnSpLocks/>
          </p:cNvCxnSpPr>
          <p:nvPr/>
        </p:nvCxnSpPr>
        <p:spPr>
          <a:xfrm>
            <a:off x="931453" y="1378979"/>
            <a:ext cx="7739581" cy="0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E6F992C7-1B14-22FD-BEFB-BFA14A45B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48" y="1661569"/>
            <a:ext cx="6298152" cy="331885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8C72F8C-8735-BA32-E6B2-1FFF54A3B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49" y="5479021"/>
            <a:ext cx="8961210" cy="111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096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0" y="-1422400"/>
            <a:ext cx="11779484" cy="104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A8AF60C-0010-E362-4A69-92EFD4A0E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91" y="2081583"/>
            <a:ext cx="5887272" cy="781159"/>
          </a:xfrm>
          <a:prstGeom prst="rect">
            <a:avLst/>
          </a:prstGeom>
        </p:spPr>
      </p:pic>
      <p:sp>
        <p:nvSpPr>
          <p:cNvPr id="2" name="Google Shape;149;p9">
            <a:extLst>
              <a:ext uri="{FF2B5EF4-FFF2-40B4-BE49-F238E27FC236}">
                <a16:creationId xmlns:a16="http://schemas.microsoft.com/office/drawing/2014/main" id="{5287F5A0-E678-7150-126A-7666F47C5A30}"/>
              </a:ext>
            </a:extLst>
          </p:cNvPr>
          <p:cNvSpPr txBox="1"/>
          <p:nvPr/>
        </p:nvSpPr>
        <p:spPr>
          <a:xfrm>
            <a:off x="931453" y="793638"/>
            <a:ext cx="5664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rgbClr val="FFFFFF"/>
                </a:solidFill>
                <a:latin typeface="Inter"/>
                <a:sym typeface="Inter"/>
              </a:rPr>
              <a:t>Affichage des Résultats avec </a:t>
            </a:r>
            <a:r>
              <a:rPr lang="fr-FR" sz="2400" b="1" dirty="0" err="1">
                <a:solidFill>
                  <a:srgbClr val="FFFFFF"/>
                </a:solidFill>
                <a:latin typeface="Inter"/>
                <a:sym typeface="Inter"/>
              </a:rPr>
              <a:t>mutmut</a:t>
            </a:r>
            <a:r>
              <a:rPr lang="fr-FR" sz="2400" b="1" dirty="0">
                <a:solidFill>
                  <a:srgbClr val="FFFFFF"/>
                </a:solidFill>
                <a:latin typeface="Inter"/>
                <a:sym typeface="Inter"/>
              </a:rPr>
              <a:t> html</a:t>
            </a:r>
            <a:endParaRPr lang="en-US" sz="2400" dirty="0"/>
          </a:p>
        </p:txBody>
      </p:sp>
      <p:cxnSp>
        <p:nvCxnSpPr>
          <p:cNvPr id="3" name="Google Shape;161;p9">
            <a:extLst>
              <a:ext uri="{FF2B5EF4-FFF2-40B4-BE49-F238E27FC236}">
                <a16:creationId xmlns:a16="http://schemas.microsoft.com/office/drawing/2014/main" id="{9EE586C8-CEA4-A06F-FEE3-09B48B4CD6F1}"/>
              </a:ext>
            </a:extLst>
          </p:cNvPr>
          <p:cNvCxnSpPr>
            <a:cxnSpLocks/>
          </p:cNvCxnSpPr>
          <p:nvPr/>
        </p:nvCxnSpPr>
        <p:spPr>
          <a:xfrm>
            <a:off x="931453" y="1378979"/>
            <a:ext cx="5434623" cy="0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74CED4C-F44D-5224-265F-BC9D2CE7E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240" y="2081583"/>
            <a:ext cx="3960946" cy="342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0378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0" y="-1422400"/>
            <a:ext cx="11779484" cy="104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E02B07D-9B6D-4959-AD5D-BAED9F134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82" y="2015093"/>
            <a:ext cx="4061235" cy="160528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8143AE-4172-14CF-981E-E4F2CBFD7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263" y="2015093"/>
            <a:ext cx="4278143" cy="4389120"/>
          </a:xfrm>
          <a:prstGeom prst="rect">
            <a:avLst/>
          </a:prstGeom>
        </p:spPr>
      </p:pic>
      <p:sp>
        <p:nvSpPr>
          <p:cNvPr id="2" name="Google Shape;149;p9">
            <a:extLst>
              <a:ext uri="{FF2B5EF4-FFF2-40B4-BE49-F238E27FC236}">
                <a16:creationId xmlns:a16="http://schemas.microsoft.com/office/drawing/2014/main" id="{97F804B2-D587-F47B-70FE-05B3679A04EB}"/>
              </a:ext>
            </a:extLst>
          </p:cNvPr>
          <p:cNvSpPr txBox="1"/>
          <p:nvPr/>
        </p:nvSpPr>
        <p:spPr>
          <a:xfrm>
            <a:off x="931453" y="793638"/>
            <a:ext cx="5664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rgbClr val="FFFFFF"/>
                </a:solidFill>
                <a:latin typeface="Inter"/>
                <a:sym typeface="Inter"/>
              </a:rPr>
              <a:t>Affichage des Résultats avec </a:t>
            </a:r>
            <a:r>
              <a:rPr lang="fr-FR" sz="2400" b="1" dirty="0" err="1">
                <a:solidFill>
                  <a:srgbClr val="FFFFFF"/>
                </a:solidFill>
                <a:latin typeface="Inter"/>
                <a:sym typeface="Inter"/>
              </a:rPr>
              <a:t>mutmut</a:t>
            </a:r>
            <a:r>
              <a:rPr lang="fr-FR" sz="2400" b="1" dirty="0">
                <a:solidFill>
                  <a:srgbClr val="FFFFFF"/>
                </a:solidFill>
                <a:latin typeface="Inter"/>
                <a:sym typeface="Inter"/>
              </a:rPr>
              <a:t> html</a:t>
            </a:r>
            <a:endParaRPr lang="en-US" sz="2400" dirty="0"/>
          </a:p>
        </p:txBody>
      </p:sp>
      <p:cxnSp>
        <p:nvCxnSpPr>
          <p:cNvPr id="4" name="Google Shape;161;p9">
            <a:extLst>
              <a:ext uri="{FF2B5EF4-FFF2-40B4-BE49-F238E27FC236}">
                <a16:creationId xmlns:a16="http://schemas.microsoft.com/office/drawing/2014/main" id="{B1A26215-4DEC-12F0-FD71-1A319FB34E2A}"/>
              </a:ext>
            </a:extLst>
          </p:cNvPr>
          <p:cNvCxnSpPr>
            <a:cxnSpLocks/>
          </p:cNvCxnSpPr>
          <p:nvPr/>
        </p:nvCxnSpPr>
        <p:spPr>
          <a:xfrm>
            <a:off x="931453" y="1378979"/>
            <a:ext cx="5469347" cy="0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48246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0" y="-1422400"/>
            <a:ext cx="11779484" cy="104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E02B07D-9B6D-4959-AD5D-BAED9F134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453" y="2767447"/>
            <a:ext cx="4061235" cy="1605281"/>
          </a:xfrm>
          <a:prstGeom prst="rect">
            <a:avLst/>
          </a:prstGeom>
        </p:spPr>
      </p:pic>
      <p:sp>
        <p:nvSpPr>
          <p:cNvPr id="2" name="Google Shape;149;p9">
            <a:extLst>
              <a:ext uri="{FF2B5EF4-FFF2-40B4-BE49-F238E27FC236}">
                <a16:creationId xmlns:a16="http://schemas.microsoft.com/office/drawing/2014/main" id="{7BF2E925-4AAC-4F50-1783-BEED22A73A92}"/>
              </a:ext>
            </a:extLst>
          </p:cNvPr>
          <p:cNvSpPr txBox="1"/>
          <p:nvPr/>
        </p:nvSpPr>
        <p:spPr>
          <a:xfrm>
            <a:off x="931453" y="793638"/>
            <a:ext cx="5664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rgbClr val="FFFFFF"/>
                </a:solidFill>
                <a:latin typeface="Inter"/>
                <a:sym typeface="Inter"/>
              </a:rPr>
              <a:t>Analyse du Résultat html</a:t>
            </a:r>
            <a:endParaRPr lang="en-US" sz="2400" dirty="0"/>
          </a:p>
        </p:txBody>
      </p:sp>
      <p:cxnSp>
        <p:nvCxnSpPr>
          <p:cNvPr id="4" name="Google Shape;161;p9">
            <a:extLst>
              <a:ext uri="{FF2B5EF4-FFF2-40B4-BE49-F238E27FC236}">
                <a16:creationId xmlns:a16="http://schemas.microsoft.com/office/drawing/2014/main" id="{26EFAB9D-533A-D8D6-01C8-58DCC1D37762}"/>
              </a:ext>
            </a:extLst>
          </p:cNvPr>
          <p:cNvCxnSpPr>
            <a:cxnSpLocks/>
          </p:cNvCxnSpPr>
          <p:nvPr/>
        </p:nvCxnSpPr>
        <p:spPr>
          <a:xfrm>
            <a:off x="931453" y="1378979"/>
            <a:ext cx="3420628" cy="0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A7AFD54-EB03-866C-7981-41FD440F8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395" y="2751997"/>
            <a:ext cx="5220152" cy="21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9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318" y="671826"/>
            <a:ext cx="6327299" cy="4669353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24"/>
          <p:cNvSpPr txBox="1"/>
          <p:nvPr/>
        </p:nvSpPr>
        <p:spPr>
          <a:xfrm>
            <a:off x="2258542" y="2292495"/>
            <a:ext cx="7675000" cy="2166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Réflexion : T</a:t>
            </a:r>
            <a:r>
              <a:rPr lang="fr-FR" sz="44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ous les mutants survivants représentent forcément une faiblesse dans nos tests ? </a:t>
            </a:r>
            <a:endParaRPr sz="4400" dirty="0"/>
          </a:p>
        </p:txBody>
      </p:sp>
      <p:sp>
        <p:nvSpPr>
          <p:cNvPr id="535" name="Google Shape;535;p24"/>
          <p:cNvSpPr txBox="1"/>
          <p:nvPr/>
        </p:nvSpPr>
        <p:spPr>
          <a:xfrm>
            <a:off x="648409" y="285600"/>
            <a:ext cx="1009000" cy="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3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Company Name</a:t>
            </a:r>
            <a:endParaRPr sz="622"/>
          </a:p>
        </p:txBody>
      </p:sp>
    </p:spTree>
    <p:extLst>
      <p:ext uri="{BB962C8B-B14F-4D97-AF65-F5344CB8AC3E}">
        <p14:creationId xmlns:p14="http://schemas.microsoft.com/office/powerpoint/2010/main" val="154247798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0" y="-1422400"/>
            <a:ext cx="11779484" cy="104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9FFC810-7310-6AA2-D527-731D9142C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059" y="2158489"/>
            <a:ext cx="5862883" cy="1938257"/>
          </a:xfrm>
          <a:prstGeom prst="rect">
            <a:avLst/>
          </a:prstGeom>
        </p:spPr>
      </p:pic>
      <p:sp>
        <p:nvSpPr>
          <p:cNvPr id="2" name="Google Shape;149;p9">
            <a:extLst>
              <a:ext uri="{FF2B5EF4-FFF2-40B4-BE49-F238E27FC236}">
                <a16:creationId xmlns:a16="http://schemas.microsoft.com/office/drawing/2014/main" id="{9370DED4-316F-8F9B-426E-88F3354BF29E}"/>
              </a:ext>
            </a:extLst>
          </p:cNvPr>
          <p:cNvSpPr txBox="1"/>
          <p:nvPr/>
        </p:nvSpPr>
        <p:spPr>
          <a:xfrm>
            <a:off x="931453" y="793638"/>
            <a:ext cx="5664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FFFFFF"/>
                </a:solidFill>
                <a:latin typeface="Inter"/>
                <a:sym typeface="Inter"/>
              </a:rPr>
              <a:t>les Faux Positifs dans les Mutants Survivants</a:t>
            </a:r>
            <a:endParaRPr lang="en-US" sz="2400" dirty="0"/>
          </a:p>
        </p:txBody>
      </p:sp>
      <p:cxnSp>
        <p:nvCxnSpPr>
          <p:cNvPr id="3" name="Google Shape;161;p9">
            <a:extLst>
              <a:ext uri="{FF2B5EF4-FFF2-40B4-BE49-F238E27FC236}">
                <a16:creationId xmlns:a16="http://schemas.microsoft.com/office/drawing/2014/main" id="{E250EEAF-958B-19E5-E1F1-E314279212ED}"/>
              </a:ext>
            </a:extLst>
          </p:cNvPr>
          <p:cNvCxnSpPr>
            <a:cxnSpLocks/>
          </p:cNvCxnSpPr>
          <p:nvPr/>
        </p:nvCxnSpPr>
        <p:spPr>
          <a:xfrm>
            <a:off x="931453" y="1378979"/>
            <a:ext cx="5664948" cy="0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89890639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0" y="-1422400"/>
            <a:ext cx="11779484" cy="104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7EABDA-0567-D022-F2D5-AF619F09B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97" y="1345229"/>
            <a:ext cx="5654530" cy="218713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04B7A52-DE39-6A40-60A4-5636549C2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97" y="3993153"/>
            <a:ext cx="5372850" cy="6096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92A3F2F-B12D-2CA1-72C1-A71063C7B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97" y="5063632"/>
            <a:ext cx="6210838" cy="110499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14D3479-B38A-837F-B3FD-4666BBC61794}"/>
              </a:ext>
            </a:extLst>
          </p:cNvPr>
          <p:cNvSpPr txBox="1"/>
          <p:nvPr/>
        </p:nvSpPr>
        <p:spPr>
          <a:xfrm>
            <a:off x="962097" y="372249"/>
            <a:ext cx="9416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Inter" panose="020B0604020202020204"/>
              </a:rPr>
              <a:t>Modification de Code par Application des Mutations : </a:t>
            </a:r>
            <a:r>
              <a:rPr lang="fr-FR" sz="2400" b="1" dirty="0" err="1">
                <a:solidFill>
                  <a:schemeClr val="bg1"/>
                </a:solidFill>
                <a:latin typeface="Inter" panose="020B0604020202020204"/>
              </a:rPr>
              <a:t>mutmut</a:t>
            </a:r>
            <a:r>
              <a:rPr lang="fr-FR" sz="2400" b="1" dirty="0">
                <a:solidFill>
                  <a:schemeClr val="bg1"/>
                </a:solidFill>
                <a:latin typeface="Inter" panose="020B0604020202020204"/>
              </a:rPr>
              <a:t> </a:t>
            </a:r>
            <a:r>
              <a:rPr lang="fr-FR" sz="2400" b="1" dirty="0" err="1">
                <a:solidFill>
                  <a:schemeClr val="bg1"/>
                </a:solidFill>
                <a:latin typeface="Inter" panose="020B0604020202020204"/>
              </a:rPr>
              <a:t>apply</a:t>
            </a:r>
            <a:endParaRPr lang="fr-CA" sz="2400" b="1" dirty="0">
              <a:solidFill>
                <a:schemeClr val="bg1"/>
              </a:solidFill>
              <a:latin typeface="Inter" panose="020B0604020202020204"/>
            </a:endParaRPr>
          </a:p>
        </p:txBody>
      </p:sp>
      <p:cxnSp>
        <p:nvCxnSpPr>
          <p:cNvPr id="5" name="Google Shape;161;p9">
            <a:extLst>
              <a:ext uri="{FF2B5EF4-FFF2-40B4-BE49-F238E27FC236}">
                <a16:creationId xmlns:a16="http://schemas.microsoft.com/office/drawing/2014/main" id="{E1494082-A73C-64FC-4F56-15269CF3883C}"/>
              </a:ext>
            </a:extLst>
          </p:cNvPr>
          <p:cNvCxnSpPr>
            <a:cxnSpLocks/>
          </p:cNvCxnSpPr>
          <p:nvPr/>
        </p:nvCxnSpPr>
        <p:spPr>
          <a:xfrm>
            <a:off x="1122098" y="1054888"/>
            <a:ext cx="8508039" cy="0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4846373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6901" y="-914400"/>
            <a:ext cx="8787108" cy="85022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A4E07D-2E8B-4131-2333-741FAAE5F395}"/>
              </a:ext>
            </a:extLst>
          </p:cNvPr>
          <p:cNvSpPr txBox="1"/>
          <p:nvPr/>
        </p:nvSpPr>
        <p:spPr>
          <a:xfrm>
            <a:off x="292100" y="762000"/>
            <a:ext cx="6806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b="1" u="sng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Le développement  </a:t>
            </a:r>
            <a:r>
              <a:rPr lang="fr-CA" sz="2800" b="1" u="sng" dirty="0" err="1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prolong</a:t>
            </a:r>
            <a:r>
              <a:rPr lang="en-CA" sz="2800" b="1" u="sng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é</a:t>
            </a:r>
            <a:r>
              <a:rPr lang="fr-CA" sz="2800" b="1" u="sng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une faiblesse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7381E7-C879-056F-0304-CB9A80FEE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374" y="2321771"/>
            <a:ext cx="6035563" cy="32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7306" y="-1348740"/>
            <a:ext cx="13408618" cy="1242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C2B3CA3-E337-CE0F-BAE0-54E48A524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280" y="1576284"/>
            <a:ext cx="6629596" cy="370543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67742AC-7141-9EF0-520B-8A38C61E75BD}"/>
              </a:ext>
            </a:extLst>
          </p:cNvPr>
          <p:cNvSpPr txBox="1"/>
          <p:nvPr/>
        </p:nvSpPr>
        <p:spPr>
          <a:xfrm>
            <a:off x="2002538" y="5628640"/>
            <a:ext cx="818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u="sng" dirty="0">
                <a:solidFill>
                  <a:schemeClr val="bg1"/>
                </a:solidFill>
                <a:latin typeface="Inter" panose="020B0604020202020204"/>
              </a:rPr>
              <a:t>https://jakobbr.eu/2021/10/10/comparison-of-python-mutation-testing-modules/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C9E3138-6240-119B-CBF8-8BF1518AD3E1}"/>
              </a:ext>
            </a:extLst>
          </p:cNvPr>
          <p:cNvSpPr txBox="1"/>
          <p:nvPr/>
        </p:nvSpPr>
        <p:spPr>
          <a:xfrm>
            <a:off x="2002536" y="6067897"/>
            <a:ext cx="515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u="sng" dirty="0">
                <a:solidFill>
                  <a:schemeClr val="bg1"/>
                </a:solidFill>
                <a:latin typeface="Inter" panose="020B0604020202020204"/>
              </a:rPr>
              <a:t>https://deployed.pl/blog/mutation-testing-in-python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08362E-25C5-25A4-2539-833DFC7555E0}"/>
              </a:ext>
            </a:extLst>
          </p:cNvPr>
          <p:cNvSpPr txBox="1"/>
          <p:nvPr/>
        </p:nvSpPr>
        <p:spPr>
          <a:xfrm>
            <a:off x="2002537" y="6507154"/>
            <a:ext cx="323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u="sng" dirty="0">
                <a:solidFill>
                  <a:schemeClr val="bg1"/>
                </a:solidFill>
                <a:latin typeface="Inter" panose="020B0604020202020204"/>
              </a:rPr>
              <a:t>https://pypi.org/project/MutPy/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77C1ED9-7354-BD62-B887-062AB9899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980" y="1780006"/>
            <a:ext cx="2887910" cy="283528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2E716A-D14C-B93A-8E5E-2D725A282363}"/>
              </a:ext>
            </a:extLst>
          </p:cNvPr>
          <p:cNvSpPr txBox="1"/>
          <p:nvPr/>
        </p:nvSpPr>
        <p:spPr>
          <a:xfrm>
            <a:off x="1048237" y="546390"/>
            <a:ext cx="2892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u="sng" dirty="0" err="1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Mutmut</a:t>
            </a:r>
            <a:r>
              <a:rPr lang="fr-FR" sz="2800" b="1" u="sng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vs </a:t>
            </a:r>
            <a:r>
              <a:rPr lang="fr-FR" sz="2800" b="1" u="sng" dirty="0" err="1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Mutpy</a:t>
            </a:r>
            <a:endParaRPr lang="fr-CA" sz="2800" b="1" u="sng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57846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426" y="-1409700"/>
            <a:ext cx="13408618" cy="1242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 descr="Une image contenant Visage humain, dessin humoristique, Dessin animé, illustration&#10;&#10;Description générée automatiquement">
            <a:extLst>
              <a:ext uri="{FF2B5EF4-FFF2-40B4-BE49-F238E27FC236}">
                <a16:creationId xmlns:a16="http://schemas.microsoft.com/office/drawing/2014/main" id="{67A919D3-4B8D-DBF2-A5E2-31B0B2FD2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94" y="838200"/>
            <a:ext cx="3048000" cy="51816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9F432E5-DDAB-127E-CBCA-EDEDEC562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237" y="1952419"/>
            <a:ext cx="4775693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5670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"/>
          <p:cNvSpPr txBox="1"/>
          <p:nvPr/>
        </p:nvSpPr>
        <p:spPr>
          <a:xfrm>
            <a:off x="-2070100" y="417063"/>
            <a:ext cx="109093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Objecti</a:t>
            </a:r>
            <a:r>
              <a:rPr lang="en-US" sz="5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 de la presentation</a:t>
            </a:r>
            <a:endParaRPr sz="5400" dirty="0"/>
          </a:p>
        </p:txBody>
      </p:sp>
      <p:sp>
        <p:nvSpPr>
          <p:cNvPr id="4" name="Google Shape;593;p26">
            <a:extLst>
              <a:ext uri="{FF2B5EF4-FFF2-40B4-BE49-F238E27FC236}">
                <a16:creationId xmlns:a16="http://schemas.microsoft.com/office/drawing/2014/main" id="{9867D750-2813-9528-9259-191A66E02231}"/>
              </a:ext>
            </a:extLst>
          </p:cNvPr>
          <p:cNvSpPr/>
          <p:nvPr/>
        </p:nvSpPr>
        <p:spPr>
          <a:xfrm>
            <a:off x="-2846951" y="2329011"/>
            <a:ext cx="8777849" cy="4681389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CA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E6C042A-0E89-EDA1-ED70-97EC16FF4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845" y="1267700"/>
            <a:ext cx="4711454" cy="497310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795426B-74C3-62D9-E083-C120AD25F58F}"/>
              </a:ext>
            </a:extLst>
          </p:cNvPr>
          <p:cNvSpPr txBox="1"/>
          <p:nvPr/>
        </p:nvSpPr>
        <p:spPr>
          <a:xfrm>
            <a:off x="1117845" y="6426645"/>
            <a:ext cx="720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u="sng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https://gist.github.com/h-mbl/9d197eca6f1d0dff729a6108b13ea6ff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C488BA-9C41-5DD5-C7DD-14B8C80D0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999" y="1254796"/>
            <a:ext cx="4064001" cy="498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0499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266" y="-1206500"/>
            <a:ext cx="13408618" cy="124265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00;p14">
            <a:extLst>
              <a:ext uri="{FF2B5EF4-FFF2-40B4-BE49-F238E27FC236}">
                <a16:creationId xmlns:a16="http://schemas.microsoft.com/office/drawing/2014/main" id="{72663A10-9484-06DD-F652-33A5EA348C8E}"/>
              </a:ext>
            </a:extLst>
          </p:cNvPr>
          <p:cNvSpPr txBox="1"/>
          <p:nvPr/>
        </p:nvSpPr>
        <p:spPr>
          <a:xfrm>
            <a:off x="912938" y="371725"/>
            <a:ext cx="45466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sng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 sz="622" u="sn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5D594A-61B3-D7C7-A297-D6BA96BCE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232" y="1614234"/>
            <a:ext cx="5801535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7551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A7AB39-C981-A7D9-7147-072431A01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" r="366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FBAAD93-7DE6-47D1-3609-446AE138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0C2220-BF26-2C87-3D1D-E455A9459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5736" y="908651"/>
            <a:ext cx="4754880" cy="4171779"/>
          </a:xfrm>
        </p:spPr>
        <p:txBody>
          <a:bodyPr anchor="t">
            <a:normAutofit/>
          </a:bodyPr>
          <a:lstStyle/>
          <a:p>
            <a:endParaRPr lang="fr-CA" sz="6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BB3C72B-9BAF-23ED-300F-759BF6E16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79408" y="5261571"/>
            <a:ext cx="2921208" cy="1029501"/>
          </a:xfrm>
        </p:spPr>
        <p:txBody>
          <a:bodyPr anchor="b">
            <a:normAutofit/>
          </a:bodyPr>
          <a:lstStyle/>
          <a:p>
            <a:endParaRPr lang="fr-CA" sz="2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236859-7780-1451-40B8-74A77E27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6232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47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Google Shape;170;p10"/>
          <p:cNvCxnSpPr/>
          <p:nvPr/>
        </p:nvCxnSpPr>
        <p:spPr>
          <a:xfrm>
            <a:off x="685800" y="1671238"/>
            <a:ext cx="10820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" name="Google Shape;171;p10"/>
          <p:cNvCxnSpPr/>
          <p:nvPr/>
        </p:nvCxnSpPr>
        <p:spPr>
          <a:xfrm>
            <a:off x="685800" y="2794891"/>
            <a:ext cx="10820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" name="Google Shape;172;p10"/>
          <p:cNvCxnSpPr/>
          <p:nvPr/>
        </p:nvCxnSpPr>
        <p:spPr>
          <a:xfrm>
            <a:off x="685800" y="3918544"/>
            <a:ext cx="10820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" name="Google Shape;173;p10"/>
          <p:cNvCxnSpPr/>
          <p:nvPr/>
        </p:nvCxnSpPr>
        <p:spPr>
          <a:xfrm>
            <a:off x="685800" y="5042197"/>
            <a:ext cx="10820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" name="Google Shape;174;p10"/>
          <p:cNvCxnSpPr/>
          <p:nvPr/>
        </p:nvCxnSpPr>
        <p:spPr>
          <a:xfrm>
            <a:off x="685800" y="6165850"/>
            <a:ext cx="10820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5" name="Google Shape;175;p10"/>
          <p:cNvGrpSpPr/>
          <p:nvPr/>
        </p:nvGrpSpPr>
        <p:grpSpPr>
          <a:xfrm>
            <a:off x="685801" y="1946892"/>
            <a:ext cx="5436815" cy="619015"/>
            <a:chOff x="0" y="-38100"/>
            <a:chExt cx="10873631" cy="1238028"/>
          </a:xfrm>
        </p:grpSpPr>
        <p:sp>
          <p:nvSpPr>
            <p:cNvPr id="176" name="Google Shape;176;p10"/>
            <p:cNvSpPr txBox="1"/>
            <p:nvPr/>
          </p:nvSpPr>
          <p:spPr>
            <a:xfrm>
              <a:off x="0" y="-38100"/>
              <a:ext cx="7571231" cy="853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Presentation de </a:t>
              </a:r>
              <a:r>
                <a:rPr lang="en-US" sz="2133" b="1" dirty="0" err="1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Mutmut</a:t>
              </a:r>
              <a:endParaRPr sz="622" dirty="0"/>
            </a:p>
          </p:txBody>
        </p:sp>
        <p:sp>
          <p:nvSpPr>
            <p:cNvPr id="177" name="Google Shape;177;p10"/>
            <p:cNvSpPr txBox="1"/>
            <p:nvPr/>
          </p:nvSpPr>
          <p:spPr>
            <a:xfrm>
              <a:off x="0" y="596687"/>
              <a:ext cx="10873631" cy="603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 err="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Caracteristique</a:t>
              </a:r>
              <a:r>
                <a:rPr lang="en-US" sz="1400" dirty="0" err="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</a:t>
              </a:r>
              <a:r>
                <a:rPr lang="en-US" sz="1400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principales</a:t>
              </a:r>
              <a:r>
                <a:rPr lang="en-US" sz="14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. </a:t>
              </a:r>
              <a:endParaRPr sz="622" dirty="0"/>
            </a:p>
          </p:txBody>
        </p:sp>
      </p:grpSp>
      <p:sp>
        <p:nvSpPr>
          <p:cNvPr id="178" name="Google Shape;178;p10"/>
          <p:cNvSpPr txBox="1"/>
          <p:nvPr/>
        </p:nvSpPr>
        <p:spPr>
          <a:xfrm>
            <a:off x="685800" y="768350"/>
            <a:ext cx="572764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Sommaire</a:t>
            </a:r>
            <a:endParaRPr sz="622" dirty="0"/>
          </a:p>
        </p:txBody>
      </p:sp>
      <p:grpSp>
        <p:nvGrpSpPr>
          <p:cNvPr id="179" name="Google Shape;179;p10"/>
          <p:cNvGrpSpPr/>
          <p:nvPr/>
        </p:nvGrpSpPr>
        <p:grpSpPr>
          <a:xfrm>
            <a:off x="685801" y="3070544"/>
            <a:ext cx="5436815" cy="619015"/>
            <a:chOff x="0" y="-38100"/>
            <a:chExt cx="10873631" cy="1238028"/>
          </a:xfrm>
        </p:grpSpPr>
        <p:sp>
          <p:nvSpPr>
            <p:cNvPr id="180" name="Google Shape;180;p10"/>
            <p:cNvSpPr txBox="1"/>
            <p:nvPr/>
          </p:nvSpPr>
          <p:spPr>
            <a:xfrm>
              <a:off x="0" y="-38100"/>
              <a:ext cx="10094975" cy="853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Demonstration pratique de </a:t>
              </a:r>
              <a:r>
                <a:rPr lang="en-US" sz="2133" b="1" i="0" u="none" strike="noStrike" cap="none" dirty="0" err="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Mutmut</a:t>
              </a:r>
              <a:endParaRPr sz="622" dirty="0"/>
            </a:p>
          </p:txBody>
        </p:sp>
        <p:sp>
          <p:nvSpPr>
            <p:cNvPr id="181" name="Google Shape;181;p10"/>
            <p:cNvSpPr txBox="1"/>
            <p:nvPr/>
          </p:nvSpPr>
          <p:spPr>
            <a:xfrm>
              <a:off x="0" y="596687"/>
              <a:ext cx="10873631" cy="603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Installation, configuration et </a:t>
              </a:r>
              <a:r>
                <a:rPr lang="en-US" sz="1400" dirty="0" err="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analyse</a:t>
              </a:r>
              <a:r>
                <a:rPr lang="en-US" sz="1400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des </a:t>
              </a:r>
              <a:r>
                <a:rPr lang="en-US" sz="1400" dirty="0" err="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resultats</a:t>
              </a:r>
              <a:r>
                <a:rPr lang="en-US" sz="14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. </a:t>
              </a:r>
              <a:endParaRPr sz="622" dirty="0"/>
            </a:p>
          </p:txBody>
        </p:sp>
      </p:grpSp>
      <p:grpSp>
        <p:nvGrpSpPr>
          <p:cNvPr id="182" name="Google Shape;182;p10"/>
          <p:cNvGrpSpPr/>
          <p:nvPr/>
        </p:nvGrpSpPr>
        <p:grpSpPr>
          <a:xfrm>
            <a:off x="685801" y="4194199"/>
            <a:ext cx="6592077" cy="619014"/>
            <a:chOff x="0" y="-38098"/>
            <a:chExt cx="13184155" cy="1238026"/>
          </a:xfrm>
        </p:grpSpPr>
        <p:sp>
          <p:nvSpPr>
            <p:cNvPr id="183" name="Google Shape;183;p10"/>
            <p:cNvSpPr txBox="1"/>
            <p:nvPr/>
          </p:nvSpPr>
          <p:spPr>
            <a:xfrm>
              <a:off x="0" y="-38098"/>
              <a:ext cx="12754303" cy="853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 b="1" dirty="0">
                  <a:solidFill>
                    <a:srgbClr val="FFFFFF"/>
                  </a:solidFill>
                  <a:latin typeface="Inter"/>
                  <a:sym typeface="Inter"/>
                </a:rPr>
                <a:t>Force et Faiblesse  de </a:t>
              </a:r>
              <a:r>
                <a:rPr lang="en-US" sz="2133" b="1" dirty="0" err="1">
                  <a:solidFill>
                    <a:srgbClr val="FFFFFF"/>
                  </a:solidFill>
                  <a:latin typeface="Inter"/>
                  <a:sym typeface="Inter"/>
                </a:rPr>
                <a:t>MutMut</a:t>
              </a:r>
              <a:endParaRPr sz="622" dirty="0"/>
            </a:p>
          </p:txBody>
        </p:sp>
        <p:sp>
          <p:nvSpPr>
            <p:cNvPr id="184" name="Google Shape;184;p10"/>
            <p:cNvSpPr txBox="1"/>
            <p:nvPr/>
          </p:nvSpPr>
          <p:spPr>
            <a:xfrm>
              <a:off x="0" y="596687"/>
              <a:ext cx="13184155" cy="603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 err="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br</a:t>
              </a:r>
              <a:r>
                <a:rPr lang="en-CA" sz="1400" dirty="0" err="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ève</a:t>
              </a:r>
              <a:r>
                <a:rPr lang="en-CA" sz="1400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CA" sz="1400" dirty="0" err="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comparaison</a:t>
              </a:r>
              <a:r>
                <a:rPr lang="en-CA" sz="1400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avec </a:t>
              </a:r>
              <a:r>
                <a:rPr lang="en-CA" sz="1400" dirty="0" err="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Mutpy</a:t>
              </a:r>
              <a:endParaRPr sz="622" dirty="0"/>
            </a:p>
          </p:txBody>
        </p:sp>
      </p:grpSp>
      <p:grpSp>
        <p:nvGrpSpPr>
          <p:cNvPr id="185" name="Google Shape;185;p10"/>
          <p:cNvGrpSpPr/>
          <p:nvPr/>
        </p:nvGrpSpPr>
        <p:grpSpPr>
          <a:xfrm>
            <a:off x="685801" y="5317850"/>
            <a:ext cx="5436815" cy="619015"/>
            <a:chOff x="0" y="-38100"/>
            <a:chExt cx="10873631" cy="1238028"/>
          </a:xfrm>
        </p:grpSpPr>
        <p:sp>
          <p:nvSpPr>
            <p:cNvPr id="186" name="Google Shape;186;p10"/>
            <p:cNvSpPr txBox="1"/>
            <p:nvPr/>
          </p:nvSpPr>
          <p:spPr>
            <a:xfrm>
              <a:off x="0" y="-38100"/>
              <a:ext cx="4408098" cy="853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Conclusion </a:t>
              </a:r>
              <a:endParaRPr sz="622" dirty="0"/>
            </a:p>
          </p:txBody>
        </p:sp>
        <p:sp>
          <p:nvSpPr>
            <p:cNvPr id="187" name="Google Shape;187;p10"/>
            <p:cNvSpPr txBox="1"/>
            <p:nvPr/>
          </p:nvSpPr>
          <p:spPr>
            <a:xfrm>
              <a:off x="0" y="596687"/>
              <a:ext cx="10873631" cy="603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 err="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Recapitulatif</a:t>
              </a:r>
              <a:r>
                <a:rPr lang="en-US" sz="14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endParaRPr sz="622" dirty="0"/>
            </a:p>
          </p:txBody>
        </p:sp>
      </p:grpSp>
      <p:sp>
        <p:nvSpPr>
          <p:cNvPr id="2" name="Google Shape;593;p26">
            <a:extLst>
              <a:ext uri="{FF2B5EF4-FFF2-40B4-BE49-F238E27FC236}">
                <a16:creationId xmlns:a16="http://schemas.microsoft.com/office/drawing/2014/main" id="{A080BCD0-6109-7A02-A4DC-C587C11A2BB6}"/>
              </a:ext>
            </a:extLst>
          </p:cNvPr>
          <p:cNvSpPr/>
          <p:nvPr/>
        </p:nvSpPr>
        <p:spPr>
          <a:xfrm>
            <a:off x="-1800448" y="-1953183"/>
            <a:ext cx="9380595" cy="3094245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859190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6901" y="-914400"/>
            <a:ext cx="8787108" cy="85022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4A83E58-C419-1E04-3ACB-67DA3879FD8D}"/>
              </a:ext>
            </a:extLst>
          </p:cNvPr>
          <p:cNvSpPr txBox="1"/>
          <p:nvPr/>
        </p:nvSpPr>
        <p:spPr>
          <a:xfrm>
            <a:off x="190500" y="1460500"/>
            <a:ext cx="95821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MUTMUT</a:t>
            </a:r>
            <a:r>
              <a:rPr lang="fr-FR" sz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fr-FR" sz="9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est un outil de test de mutation pour Python qui renforce la qualité de nos tests en modifiant automatiquement notre code source.</a:t>
            </a:r>
          </a:p>
          <a:p>
            <a:endParaRPr lang="fr-FR" sz="90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fr-FR" sz="9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Il crée des versions légèrement altérées de notre code, appelées 'mutants', et exécute notre suite de tests sur ces variantes.</a:t>
            </a:r>
          </a:p>
          <a:p>
            <a:endParaRPr lang="fr-FR" sz="90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fr-FR" sz="9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Si nos tests ne parviennent pas à détecter ces modifications subtiles, cela révèle des faiblesses potentielles dans notre couverture de tests,</a:t>
            </a:r>
          </a:p>
          <a:p>
            <a:endParaRPr lang="fr-FR" sz="90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fr-FR" sz="9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nous permettant ainsi d'améliorer la robustesse de notre code.</a:t>
            </a:r>
            <a:endParaRPr lang="fr-CA" sz="90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5A4E07D-2E8B-4131-2333-741FAAE5F395}"/>
              </a:ext>
            </a:extLst>
          </p:cNvPr>
          <p:cNvSpPr txBox="1"/>
          <p:nvPr/>
        </p:nvSpPr>
        <p:spPr>
          <a:xfrm>
            <a:off x="292100" y="762000"/>
            <a:ext cx="3790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b="1" u="sng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Qu'est-ce que </a:t>
            </a:r>
            <a:r>
              <a:rPr lang="fr-CA" sz="2800" b="1" u="sng" dirty="0" err="1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mutmut</a:t>
            </a:r>
            <a:r>
              <a:rPr lang="fr-CA" sz="2800" b="1" u="sng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?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E362198-1CE7-389B-45A5-D4DBDD751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942" y="2651442"/>
            <a:ext cx="2522058" cy="283528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03BD4EF-922F-D70A-1655-080326FCA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30" y="2805340"/>
            <a:ext cx="3658111" cy="192431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8BEA3B57-65D5-5952-E177-8F1A151B5686}"/>
              </a:ext>
            </a:extLst>
          </p:cNvPr>
          <p:cNvSpPr txBox="1"/>
          <p:nvPr/>
        </p:nvSpPr>
        <p:spPr>
          <a:xfrm>
            <a:off x="406400" y="6197600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u="sng" dirty="0">
                <a:solidFill>
                  <a:schemeClr val="bg1">
                    <a:lumMod val="95000"/>
                  </a:schemeClr>
                </a:solidFill>
              </a:rPr>
              <a:t>https://pypi.org/project/mutmut/#description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28B9347-B7F8-8627-5C99-336F40D72C6C}"/>
              </a:ext>
            </a:extLst>
          </p:cNvPr>
          <p:cNvSpPr txBox="1"/>
          <p:nvPr/>
        </p:nvSpPr>
        <p:spPr>
          <a:xfrm>
            <a:off x="443364" y="5726668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u="sng" dirty="0">
                <a:solidFill>
                  <a:schemeClr val="bg1">
                    <a:lumMod val="95000"/>
                  </a:schemeClr>
                </a:solidFill>
              </a:rPr>
              <a:t>https://github.com/boxed/mutmut</a:t>
            </a:r>
          </a:p>
        </p:txBody>
      </p:sp>
    </p:spTree>
    <p:extLst>
      <p:ext uri="{BB962C8B-B14F-4D97-AF65-F5344CB8AC3E}">
        <p14:creationId xmlns:p14="http://schemas.microsoft.com/office/powerpoint/2010/main" val="7377076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8" name="Google Shape;478;p22"/>
          <p:cNvCxnSpPr/>
          <p:nvPr/>
        </p:nvCxnSpPr>
        <p:spPr>
          <a:xfrm rot="10800000">
            <a:off x="4708474" y="0"/>
            <a:ext cx="0" cy="6858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9" name="Google Shape;479;p22"/>
          <p:cNvGrpSpPr/>
          <p:nvPr/>
        </p:nvGrpSpPr>
        <p:grpSpPr>
          <a:xfrm>
            <a:off x="4633774" y="472531"/>
            <a:ext cx="183875" cy="183875"/>
            <a:chOff x="0" y="0"/>
            <a:chExt cx="812800" cy="812800"/>
          </a:xfrm>
        </p:grpSpPr>
        <p:sp>
          <p:nvSpPr>
            <p:cNvPr id="480" name="Google Shape;480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22"/>
            </a:p>
          </p:txBody>
        </p:sp>
        <p:sp>
          <p:nvSpPr>
            <p:cNvPr id="481" name="Google Shape;481;p22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82" name="Google Shape;482;p22"/>
          <p:cNvCxnSpPr>
            <a:cxnSpLocks/>
          </p:cNvCxnSpPr>
          <p:nvPr/>
        </p:nvCxnSpPr>
        <p:spPr>
          <a:xfrm>
            <a:off x="4725711" y="564468"/>
            <a:ext cx="1318795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83" name="Google Shape;483;p22"/>
          <p:cNvGrpSpPr/>
          <p:nvPr/>
        </p:nvGrpSpPr>
        <p:grpSpPr>
          <a:xfrm>
            <a:off x="4651013" y="1145939"/>
            <a:ext cx="183875" cy="183875"/>
            <a:chOff x="0" y="0"/>
            <a:chExt cx="812800" cy="812800"/>
          </a:xfrm>
        </p:grpSpPr>
        <p:sp>
          <p:nvSpPr>
            <p:cNvPr id="484" name="Google Shape;484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22"/>
            </a:p>
          </p:txBody>
        </p:sp>
        <p:sp>
          <p:nvSpPr>
            <p:cNvPr id="485" name="Google Shape;485;p22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86" name="Google Shape;486;p22"/>
          <p:cNvCxnSpPr/>
          <p:nvPr/>
        </p:nvCxnSpPr>
        <p:spPr>
          <a:xfrm>
            <a:off x="4742950" y="1237877"/>
            <a:ext cx="1318795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87" name="Google Shape;4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28645" y="-3988429"/>
            <a:ext cx="6967483" cy="6950523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2"/>
          <p:cNvSpPr txBox="1"/>
          <p:nvPr/>
        </p:nvSpPr>
        <p:spPr>
          <a:xfrm>
            <a:off x="685800" y="3577590"/>
            <a:ext cx="33368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Type de mutation support</a:t>
            </a:r>
            <a:r>
              <a:rPr lang="en-CA" sz="28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é </a:t>
            </a:r>
            <a:r>
              <a:rPr lang="fr-FR" sz="28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par </a:t>
            </a:r>
            <a:r>
              <a:rPr lang="fr-FR" sz="2800" b="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mutmut</a:t>
            </a:r>
            <a:endParaRPr sz="2800" dirty="0"/>
          </a:p>
        </p:txBody>
      </p:sp>
      <p:sp>
        <p:nvSpPr>
          <p:cNvPr id="497" name="Google Shape;497;p22"/>
          <p:cNvSpPr txBox="1"/>
          <p:nvPr/>
        </p:nvSpPr>
        <p:spPr>
          <a:xfrm>
            <a:off x="6113237" y="363882"/>
            <a:ext cx="5178493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Mutation de </a:t>
            </a:r>
            <a:r>
              <a:rPr lang="en-US" sz="1600" b="1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nombre</a:t>
            </a:r>
            <a:r>
              <a:rPr lang="en-US" sz="1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@@195@@</a:t>
            </a:r>
            <a:endParaRPr sz="1600" dirty="0"/>
          </a:p>
        </p:txBody>
      </p:sp>
      <p:sp>
        <p:nvSpPr>
          <p:cNvPr id="498" name="Google Shape;498;p22"/>
          <p:cNvSpPr txBox="1"/>
          <p:nvPr/>
        </p:nvSpPr>
        <p:spPr>
          <a:xfrm>
            <a:off x="6113237" y="679689"/>
            <a:ext cx="5178493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5 pourrait devenir 6, 0.1 pourrait devenir 1.1</a:t>
            </a:r>
            <a:endParaRPr sz="1200" dirty="0"/>
          </a:p>
        </p:txBody>
      </p:sp>
      <p:sp>
        <p:nvSpPr>
          <p:cNvPr id="499" name="Google Shape;499;p22"/>
          <p:cNvSpPr txBox="1"/>
          <p:nvPr/>
        </p:nvSpPr>
        <p:spPr>
          <a:xfrm>
            <a:off x="685800" y="4447348"/>
            <a:ext cx="3336800" cy="49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https://github.com/boxed/mutmut/blob/master/mutmut/__init__.py</a:t>
            </a:r>
            <a:endParaRPr sz="622" u="sng" dirty="0"/>
          </a:p>
        </p:txBody>
      </p:sp>
      <p:sp>
        <p:nvSpPr>
          <p:cNvPr id="500" name="Google Shape;500;p22"/>
          <p:cNvSpPr txBox="1"/>
          <p:nvPr/>
        </p:nvSpPr>
        <p:spPr>
          <a:xfrm>
            <a:off x="6130477" y="1037291"/>
            <a:ext cx="5621562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Mutation de chaîne de caractères (String mutation) @@238@@</a:t>
            </a:r>
            <a:endParaRPr sz="1600" dirty="0"/>
          </a:p>
        </p:txBody>
      </p:sp>
      <p:sp>
        <p:nvSpPr>
          <p:cNvPr id="501" name="Google Shape;501;p22"/>
          <p:cNvSpPr txBox="1"/>
          <p:nvPr/>
        </p:nvSpPr>
        <p:spPr>
          <a:xfrm>
            <a:off x="6130476" y="1353097"/>
            <a:ext cx="5178493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"hello"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pourrait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devenir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"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XXhelloXX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"</a:t>
            </a:r>
            <a:endParaRPr sz="1200" dirty="0"/>
          </a:p>
        </p:txBody>
      </p:sp>
      <p:grpSp>
        <p:nvGrpSpPr>
          <p:cNvPr id="4" name="Google Shape;483;p22">
            <a:extLst>
              <a:ext uri="{FF2B5EF4-FFF2-40B4-BE49-F238E27FC236}">
                <a16:creationId xmlns:a16="http://schemas.microsoft.com/office/drawing/2014/main" id="{9DD6B5B5-820E-64B0-D0E1-1F917EDF109F}"/>
              </a:ext>
            </a:extLst>
          </p:cNvPr>
          <p:cNvGrpSpPr/>
          <p:nvPr/>
        </p:nvGrpSpPr>
        <p:grpSpPr>
          <a:xfrm>
            <a:off x="4616536" y="1816940"/>
            <a:ext cx="183875" cy="183875"/>
            <a:chOff x="0" y="0"/>
            <a:chExt cx="812800" cy="812800"/>
          </a:xfrm>
        </p:grpSpPr>
        <p:sp>
          <p:nvSpPr>
            <p:cNvPr id="5" name="Google Shape;484;p22">
              <a:extLst>
                <a:ext uri="{FF2B5EF4-FFF2-40B4-BE49-F238E27FC236}">
                  <a16:creationId xmlns:a16="http://schemas.microsoft.com/office/drawing/2014/main" id="{D5C38100-FAEF-0C7F-A19C-5E129C3E19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22"/>
            </a:p>
          </p:txBody>
        </p:sp>
        <p:sp>
          <p:nvSpPr>
            <p:cNvPr id="6" name="Google Shape;485;p22">
              <a:extLst>
                <a:ext uri="{FF2B5EF4-FFF2-40B4-BE49-F238E27FC236}">
                  <a16:creationId xmlns:a16="http://schemas.microsoft.com/office/drawing/2014/main" id="{79347632-73C1-B125-BBF5-EA3047843CC7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" name="Google Shape;486;p22">
            <a:extLst>
              <a:ext uri="{FF2B5EF4-FFF2-40B4-BE49-F238E27FC236}">
                <a16:creationId xmlns:a16="http://schemas.microsoft.com/office/drawing/2014/main" id="{F3949A3D-E875-CDBE-F684-37413ABFE45A}"/>
              </a:ext>
            </a:extLst>
          </p:cNvPr>
          <p:cNvCxnSpPr/>
          <p:nvPr/>
        </p:nvCxnSpPr>
        <p:spPr>
          <a:xfrm>
            <a:off x="4708473" y="1908878"/>
            <a:ext cx="1318795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500;p22">
            <a:extLst>
              <a:ext uri="{FF2B5EF4-FFF2-40B4-BE49-F238E27FC236}">
                <a16:creationId xmlns:a16="http://schemas.microsoft.com/office/drawing/2014/main" id="{953E50B5-8F62-7CA0-69E8-02AFCB401D15}"/>
              </a:ext>
            </a:extLst>
          </p:cNvPr>
          <p:cNvSpPr txBox="1"/>
          <p:nvPr/>
        </p:nvSpPr>
        <p:spPr>
          <a:xfrm>
            <a:off x="6096000" y="1708292"/>
            <a:ext cx="5621562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Mutation de f-string  @@249@@</a:t>
            </a:r>
            <a:endParaRPr sz="1600" dirty="0"/>
          </a:p>
        </p:txBody>
      </p:sp>
      <p:sp>
        <p:nvSpPr>
          <p:cNvPr id="9" name="Google Shape;501;p22">
            <a:extLst>
              <a:ext uri="{FF2B5EF4-FFF2-40B4-BE49-F238E27FC236}">
                <a16:creationId xmlns:a16="http://schemas.microsoft.com/office/drawing/2014/main" id="{FCC292AB-C7BE-0B04-998A-A300F0CA2433}"/>
              </a:ext>
            </a:extLst>
          </p:cNvPr>
          <p:cNvSpPr txBox="1"/>
          <p:nvPr/>
        </p:nvSpPr>
        <p:spPr>
          <a:xfrm>
            <a:off x="6095999" y="2024098"/>
            <a:ext cx="5178493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f"value</a:t>
            </a:r>
            <a:r>
              <a:rPr lang="fr-FR" sz="12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 {x}" pourrait devenir </a:t>
            </a:r>
            <a:r>
              <a:rPr lang="fr-FR" sz="1200" b="0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f"XXvalue</a:t>
            </a:r>
            <a:r>
              <a:rPr lang="fr-FR" sz="12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 {x}XX"</a:t>
            </a:r>
            <a:endParaRPr sz="1200" dirty="0"/>
          </a:p>
        </p:txBody>
      </p:sp>
      <p:grpSp>
        <p:nvGrpSpPr>
          <p:cNvPr id="10" name="Google Shape;483;p22">
            <a:extLst>
              <a:ext uri="{FF2B5EF4-FFF2-40B4-BE49-F238E27FC236}">
                <a16:creationId xmlns:a16="http://schemas.microsoft.com/office/drawing/2014/main" id="{B3DA1DE5-CF09-9F20-619B-9D10162D1646}"/>
              </a:ext>
            </a:extLst>
          </p:cNvPr>
          <p:cNvGrpSpPr/>
          <p:nvPr/>
        </p:nvGrpSpPr>
        <p:grpSpPr>
          <a:xfrm>
            <a:off x="4616536" y="2693127"/>
            <a:ext cx="183875" cy="183875"/>
            <a:chOff x="0" y="0"/>
            <a:chExt cx="812800" cy="812800"/>
          </a:xfrm>
        </p:grpSpPr>
        <p:sp>
          <p:nvSpPr>
            <p:cNvPr id="11" name="Google Shape;484;p22">
              <a:extLst>
                <a:ext uri="{FF2B5EF4-FFF2-40B4-BE49-F238E27FC236}">
                  <a16:creationId xmlns:a16="http://schemas.microsoft.com/office/drawing/2014/main" id="{5E30840A-BBF9-7B5C-0747-CF256FEA222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22"/>
            </a:p>
          </p:txBody>
        </p:sp>
        <p:sp>
          <p:nvSpPr>
            <p:cNvPr id="12" name="Google Shape;485;p22">
              <a:extLst>
                <a:ext uri="{FF2B5EF4-FFF2-40B4-BE49-F238E27FC236}">
                  <a16:creationId xmlns:a16="http://schemas.microsoft.com/office/drawing/2014/main" id="{906277F7-2AFA-7B79-9C10-2D6E8BFAE709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" name="Google Shape;486;p22">
            <a:extLst>
              <a:ext uri="{FF2B5EF4-FFF2-40B4-BE49-F238E27FC236}">
                <a16:creationId xmlns:a16="http://schemas.microsoft.com/office/drawing/2014/main" id="{828438FE-57BF-F9C9-EB12-4F0F500E8E1F}"/>
              </a:ext>
            </a:extLst>
          </p:cNvPr>
          <p:cNvCxnSpPr/>
          <p:nvPr/>
        </p:nvCxnSpPr>
        <p:spPr>
          <a:xfrm>
            <a:off x="4708473" y="2785065"/>
            <a:ext cx="1318795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500;p22">
            <a:extLst>
              <a:ext uri="{FF2B5EF4-FFF2-40B4-BE49-F238E27FC236}">
                <a16:creationId xmlns:a16="http://schemas.microsoft.com/office/drawing/2014/main" id="{FF45691B-88F3-0030-E058-ACA8A46ABD52}"/>
              </a:ext>
            </a:extLst>
          </p:cNvPr>
          <p:cNvSpPr txBox="1"/>
          <p:nvPr/>
        </p:nvSpPr>
        <p:spPr>
          <a:xfrm>
            <a:off x="6096000" y="2584479"/>
            <a:ext cx="5621562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Mutation de lambda @@274@@</a:t>
            </a:r>
            <a:endParaRPr sz="1600" dirty="0"/>
          </a:p>
        </p:txBody>
      </p:sp>
      <p:sp>
        <p:nvSpPr>
          <p:cNvPr id="15" name="Google Shape;501;p22">
            <a:extLst>
              <a:ext uri="{FF2B5EF4-FFF2-40B4-BE49-F238E27FC236}">
                <a16:creationId xmlns:a16="http://schemas.microsoft.com/office/drawing/2014/main" id="{5EC8F5DB-B072-8EEB-AD21-B3EE61900E22}"/>
              </a:ext>
            </a:extLst>
          </p:cNvPr>
          <p:cNvSpPr txBox="1"/>
          <p:nvPr/>
        </p:nvSpPr>
        <p:spPr>
          <a:xfrm>
            <a:off x="6095999" y="2900285"/>
            <a:ext cx="5178493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lambda x: x + 1 pourrait devenir lambda x: None</a:t>
            </a:r>
            <a:endParaRPr lang="fr-FR" sz="1200" dirty="0"/>
          </a:p>
        </p:txBody>
      </p:sp>
      <p:grpSp>
        <p:nvGrpSpPr>
          <p:cNvPr id="16" name="Google Shape;483;p22">
            <a:extLst>
              <a:ext uri="{FF2B5EF4-FFF2-40B4-BE49-F238E27FC236}">
                <a16:creationId xmlns:a16="http://schemas.microsoft.com/office/drawing/2014/main" id="{AF034287-693C-BBB1-115C-914B3B6EBB39}"/>
              </a:ext>
            </a:extLst>
          </p:cNvPr>
          <p:cNvGrpSpPr/>
          <p:nvPr/>
        </p:nvGrpSpPr>
        <p:grpSpPr>
          <a:xfrm>
            <a:off x="4599297" y="3545483"/>
            <a:ext cx="183875" cy="183875"/>
            <a:chOff x="0" y="0"/>
            <a:chExt cx="812800" cy="812800"/>
          </a:xfrm>
        </p:grpSpPr>
        <p:sp>
          <p:nvSpPr>
            <p:cNvPr id="17" name="Google Shape;484;p22">
              <a:extLst>
                <a:ext uri="{FF2B5EF4-FFF2-40B4-BE49-F238E27FC236}">
                  <a16:creationId xmlns:a16="http://schemas.microsoft.com/office/drawing/2014/main" id="{34BB5EC5-E212-5A67-99F5-1AB8CAA20F6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22"/>
            </a:p>
          </p:txBody>
        </p:sp>
        <p:sp>
          <p:nvSpPr>
            <p:cNvPr id="18" name="Google Shape;485;p22">
              <a:extLst>
                <a:ext uri="{FF2B5EF4-FFF2-40B4-BE49-F238E27FC236}">
                  <a16:creationId xmlns:a16="http://schemas.microsoft.com/office/drawing/2014/main" id="{6EA57077-5A49-9E9B-4D9E-446734E79C71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" name="Google Shape;486;p22">
            <a:extLst>
              <a:ext uri="{FF2B5EF4-FFF2-40B4-BE49-F238E27FC236}">
                <a16:creationId xmlns:a16="http://schemas.microsoft.com/office/drawing/2014/main" id="{B848C3E5-DE78-A452-3940-6471928C203C}"/>
              </a:ext>
            </a:extLst>
          </p:cNvPr>
          <p:cNvCxnSpPr/>
          <p:nvPr/>
        </p:nvCxnSpPr>
        <p:spPr>
          <a:xfrm>
            <a:off x="4691234" y="3637421"/>
            <a:ext cx="1318795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500;p22">
            <a:extLst>
              <a:ext uri="{FF2B5EF4-FFF2-40B4-BE49-F238E27FC236}">
                <a16:creationId xmlns:a16="http://schemas.microsoft.com/office/drawing/2014/main" id="{6FDA729E-29D6-AED8-8BDD-340D9FD4D569}"/>
              </a:ext>
            </a:extLst>
          </p:cNvPr>
          <p:cNvSpPr txBox="1"/>
          <p:nvPr/>
        </p:nvSpPr>
        <p:spPr>
          <a:xfrm>
            <a:off x="6078761" y="3436835"/>
            <a:ext cx="5621562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Mutation d’argument @@286@@</a:t>
            </a:r>
            <a:endParaRPr sz="1600" dirty="0"/>
          </a:p>
        </p:txBody>
      </p:sp>
      <p:sp>
        <p:nvSpPr>
          <p:cNvPr id="21" name="Google Shape;501;p22">
            <a:extLst>
              <a:ext uri="{FF2B5EF4-FFF2-40B4-BE49-F238E27FC236}">
                <a16:creationId xmlns:a16="http://schemas.microsoft.com/office/drawing/2014/main" id="{BFEBB511-CFCD-9F1A-AB1B-9C0CA33C0C36}"/>
              </a:ext>
            </a:extLst>
          </p:cNvPr>
          <p:cNvSpPr txBox="1"/>
          <p:nvPr/>
        </p:nvSpPr>
        <p:spPr>
          <a:xfrm>
            <a:off x="6078760" y="3752641"/>
            <a:ext cx="5178493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</a:t>
            </a:r>
            <a:r>
              <a:rPr lang="fr-FR" sz="12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onction</a:t>
            </a:r>
            <a:r>
              <a:rPr lang="fr-FR" sz="12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(a=b) pourrait devenir fonction(</a:t>
            </a:r>
            <a:r>
              <a:rPr lang="fr-FR" sz="1200" b="0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aXXX</a:t>
            </a:r>
            <a:r>
              <a:rPr lang="fr-FR" sz="12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=b)</a:t>
            </a:r>
            <a:endParaRPr lang="fr-FR" sz="1200" dirty="0"/>
          </a:p>
        </p:txBody>
      </p:sp>
      <p:grpSp>
        <p:nvGrpSpPr>
          <p:cNvPr id="22" name="Google Shape;483;p22">
            <a:extLst>
              <a:ext uri="{FF2B5EF4-FFF2-40B4-BE49-F238E27FC236}">
                <a16:creationId xmlns:a16="http://schemas.microsoft.com/office/drawing/2014/main" id="{5E7922C3-7A02-A03E-620A-699436347D5F}"/>
              </a:ext>
            </a:extLst>
          </p:cNvPr>
          <p:cNvGrpSpPr/>
          <p:nvPr/>
        </p:nvGrpSpPr>
        <p:grpSpPr>
          <a:xfrm>
            <a:off x="4633774" y="4282619"/>
            <a:ext cx="183875" cy="183875"/>
            <a:chOff x="0" y="0"/>
            <a:chExt cx="812800" cy="812800"/>
          </a:xfrm>
        </p:grpSpPr>
        <p:sp>
          <p:nvSpPr>
            <p:cNvPr id="23" name="Google Shape;484;p22">
              <a:extLst>
                <a:ext uri="{FF2B5EF4-FFF2-40B4-BE49-F238E27FC236}">
                  <a16:creationId xmlns:a16="http://schemas.microsoft.com/office/drawing/2014/main" id="{12E2A96F-D268-672E-DF78-4BCCCC0506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22"/>
            </a:p>
          </p:txBody>
        </p:sp>
        <p:sp>
          <p:nvSpPr>
            <p:cNvPr id="24" name="Google Shape;485;p22">
              <a:extLst>
                <a:ext uri="{FF2B5EF4-FFF2-40B4-BE49-F238E27FC236}">
                  <a16:creationId xmlns:a16="http://schemas.microsoft.com/office/drawing/2014/main" id="{3AE27A06-8259-D105-C78A-5C9AC01FE13A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" name="Google Shape;486;p22">
            <a:extLst>
              <a:ext uri="{FF2B5EF4-FFF2-40B4-BE49-F238E27FC236}">
                <a16:creationId xmlns:a16="http://schemas.microsoft.com/office/drawing/2014/main" id="{03071B57-678B-6A0F-E51A-DB8663EC1724}"/>
              </a:ext>
            </a:extLst>
          </p:cNvPr>
          <p:cNvCxnSpPr/>
          <p:nvPr/>
        </p:nvCxnSpPr>
        <p:spPr>
          <a:xfrm>
            <a:off x="4725711" y="4374557"/>
            <a:ext cx="1318795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500;p22">
            <a:extLst>
              <a:ext uri="{FF2B5EF4-FFF2-40B4-BE49-F238E27FC236}">
                <a16:creationId xmlns:a16="http://schemas.microsoft.com/office/drawing/2014/main" id="{77D077C8-ED2F-97ED-38FC-EBA7E612D8CF}"/>
              </a:ext>
            </a:extLst>
          </p:cNvPr>
          <p:cNvSpPr txBox="1"/>
          <p:nvPr/>
        </p:nvSpPr>
        <p:spPr>
          <a:xfrm>
            <a:off x="6113238" y="4173971"/>
            <a:ext cx="5621562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Mutation de </a:t>
            </a:r>
            <a:r>
              <a:rPr lang="fr-FR" sz="1600" b="1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mot-cl</a:t>
            </a:r>
            <a:r>
              <a:rPr lang="en-CA" sz="1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é </a:t>
            </a:r>
            <a:r>
              <a:rPr lang="fr-FR" sz="1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@@308@@ et </a:t>
            </a:r>
            <a:r>
              <a:rPr lang="fr-FR" sz="1600" b="1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and_or_test_mutation</a:t>
            </a:r>
            <a:r>
              <a:rPr lang="fr-FR" sz="1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600" dirty="0"/>
          </a:p>
        </p:txBody>
      </p:sp>
      <p:sp>
        <p:nvSpPr>
          <p:cNvPr id="27" name="Google Shape;501;p22">
            <a:extLst>
              <a:ext uri="{FF2B5EF4-FFF2-40B4-BE49-F238E27FC236}">
                <a16:creationId xmlns:a16="http://schemas.microsoft.com/office/drawing/2014/main" id="{4EEEE242-0643-951B-760E-306267A9717D}"/>
              </a:ext>
            </a:extLst>
          </p:cNvPr>
          <p:cNvSpPr txBox="1"/>
          <p:nvPr/>
        </p:nvSpPr>
        <p:spPr>
          <a:xfrm>
            <a:off x="6113237" y="4489777"/>
            <a:ext cx="5178493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True</a:t>
            </a:r>
            <a:r>
              <a:rPr lang="fr-FR" sz="12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devient False / or devient and</a:t>
            </a:r>
            <a:endParaRPr lang="fr-FR" sz="1200" dirty="0"/>
          </a:p>
        </p:txBody>
      </p:sp>
      <p:grpSp>
        <p:nvGrpSpPr>
          <p:cNvPr id="28" name="Google Shape;483;p22">
            <a:extLst>
              <a:ext uri="{FF2B5EF4-FFF2-40B4-BE49-F238E27FC236}">
                <a16:creationId xmlns:a16="http://schemas.microsoft.com/office/drawing/2014/main" id="{4F9440AF-F0C2-93D1-24C4-382AC9F431A8}"/>
              </a:ext>
            </a:extLst>
          </p:cNvPr>
          <p:cNvGrpSpPr/>
          <p:nvPr/>
        </p:nvGrpSpPr>
        <p:grpSpPr>
          <a:xfrm>
            <a:off x="4633774" y="5006256"/>
            <a:ext cx="183875" cy="183875"/>
            <a:chOff x="0" y="0"/>
            <a:chExt cx="812800" cy="812800"/>
          </a:xfrm>
        </p:grpSpPr>
        <p:sp>
          <p:nvSpPr>
            <p:cNvPr id="29" name="Google Shape;484;p22">
              <a:extLst>
                <a:ext uri="{FF2B5EF4-FFF2-40B4-BE49-F238E27FC236}">
                  <a16:creationId xmlns:a16="http://schemas.microsoft.com/office/drawing/2014/main" id="{E6CE5977-5A32-2844-8383-2DAE3D2F58C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22"/>
            </a:p>
          </p:txBody>
        </p:sp>
        <p:sp>
          <p:nvSpPr>
            <p:cNvPr id="30" name="Google Shape;485;p22">
              <a:extLst>
                <a:ext uri="{FF2B5EF4-FFF2-40B4-BE49-F238E27FC236}">
                  <a16:creationId xmlns:a16="http://schemas.microsoft.com/office/drawing/2014/main" id="{371BC348-9134-F2A3-FB11-03A20DADE9E2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1" name="Google Shape;486;p22">
            <a:extLst>
              <a:ext uri="{FF2B5EF4-FFF2-40B4-BE49-F238E27FC236}">
                <a16:creationId xmlns:a16="http://schemas.microsoft.com/office/drawing/2014/main" id="{2AD602FB-DB61-E7F6-2B49-CD43EC7A26DF}"/>
              </a:ext>
            </a:extLst>
          </p:cNvPr>
          <p:cNvCxnSpPr/>
          <p:nvPr/>
        </p:nvCxnSpPr>
        <p:spPr>
          <a:xfrm>
            <a:off x="4725711" y="5098194"/>
            <a:ext cx="1318795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500;p22">
            <a:extLst>
              <a:ext uri="{FF2B5EF4-FFF2-40B4-BE49-F238E27FC236}">
                <a16:creationId xmlns:a16="http://schemas.microsoft.com/office/drawing/2014/main" id="{67794B89-44A4-B36E-8560-94804AB89560}"/>
              </a:ext>
            </a:extLst>
          </p:cNvPr>
          <p:cNvSpPr txBox="1"/>
          <p:nvPr/>
        </p:nvSpPr>
        <p:spPr>
          <a:xfrm>
            <a:off x="6113238" y="4897608"/>
            <a:ext cx="5621562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Mutation d’op</a:t>
            </a:r>
            <a:r>
              <a:rPr lang="en-CA" sz="1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é</a:t>
            </a:r>
            <a:r>
              <a:rPr lang="fr-FR" sz="1600" b="1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rateur</a:t>
            </a:r>
            <a:r>
              <a:rPr lang="en-CA" sz="1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@@333@@</a:t>
            </a:r>
            <a:endParaRPr sz="1600" dirty="0"/>
          </a:p>
        </p:txBody>
      </p:sp>
      <p:sp>
        <p:nvSpPr>
          <p:cNvPr id="33" name="Google Shape;501;p22">
            <a:extLst>
              <a:ext uri="{FF2B5EF4-FFF2-40B4-BE49-F238E27FC236}">
                <a16:creationId xmlns:a16="http://schemas.microsoft.com/office/drawing/2014/main" id="{DA284A7E-DB93-99D9-205E-01B0782C7EA2}"/>
              </a:ext>
            </a:extLst>
          </p:cNvPr>
          <p:cNvSpPr txBox="1"/>
          <p:nvPr/>
        </p:nvSpPr>
        <p:spPr>
          <a:xfrm>
            <a:off x="6113237" y="5213414"/>
            <a:ext cx="5178493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FFFFFF"/>
                </a:solidFill>
                <a:latin typeface="Inter"/>
                <a:sym typeface="Inter"/>
              </a:rPr>
              <a:t>== devient !=</a:t>
            </a:r>
            <a:endParaRPr lang="fr-FR" sz="1200" dirty="0"/>
          </a:p>
        </p:txBody>
      </p:sp>
      <p:grpSp>
        <p:nvGrpSpPr>
          <p:cNvPr id="34" name="Google Shape;483;p22">
            <a:extLst>
              <a:ext uri="{FF2B5EF4-FFF2-40B4-BE49-F238E27FC236}">
                <a16:creationId xmlns:a16="http://schemas.microsoft.com/office/drawing/2014/main" id="{1E8DD5C2-9121-3521-255A-3A30DA8A3547}"/>
              </a:ext>
            </a:extLst>
          </p:cNvPr>
          <p:cNvGrpSpPr/>
          <p:nvPr/>
        </p:nvGrpSpPr>
        <p:grpSpPr>
          <a:xfrm>
            <a:off x="4633774" y="5667791"/>
            <a:ext cx="183875" cy="183875"/>
            <a:chOff x="0" y="0"/>
            <a:chExt cx="812800" cy="812800"/>
          </a:xfrm>
        </p:grpSpPr>
        <p:sp>
          <p:nvSpPr>
            <p:cNvPr id="35" name="Google Shape;484;p22">
              <a:extLst>
                <a:ext uri="{FF2B5EF4-FFF2-40B4-BE49-F238E27FC236}">
                  <a16:creationId xmlns:a16="http://schemas.microsoft.com/office/drawing/2014/main" id="{CC0A7BB4-2322-3BBE-9F71-A09EBC4C02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22"/>
            </a:p>
          </p:txBody>
        </p:sp>
        <p:sp>
          <p:nvSpPr>
            <p:cNvPr id="36" name="Google Shape;485;p22">
              <a:extLst>
                <a:ext uri="{FF2B5EF4-FFF2-40B4-BE49-F238E27FC236}">
                  <a16:creationId xmlns:a16="http://schemas.microsoft.com/office/drawing/2014/main" id="{6535E724-B4C3-585B-2742-CA2D69C4406E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7" name="Google Shape;486;p22">
            <a:extLst>
              <a:ext uri="{FF2B5EF4-FFF2-40B4-BE49-F238E27FC236}">
                <a16:creationId xmlns:a16="http://schemas.microsoft.com/office/drawing/2014/main" id="{828853E6-0F29-971E-1A3B-BD6ADF98D469}"/>
              </a:ext>
            </a:extLst>
          </p:cNvPr>
          <p:cNvCxnSpPr/>
          <p:nvPr/>
        </p:nvCxnSpPr>
        <p:spPr>
          <a:xfrm>
            <a:off x="4725711" y="5759729"/>
            <a:ext cx="1318795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" name="Google Shape;500;p22">
            <a:extLst>
              <a:ext uri="{FF2B5EF4-FFF2-40B4-BE49-F238E27FC236}">
                <a16:creationId xmlns:a16="http://schemas.microsoft.com/office/drawing/2014/main" id="{6BCABA58-430B-BB08-7780-E7D20244911D}"/>
              </a:ext>
            </a:extLst>
          </p:cNvPr>
          <p:cNvSpPr txBox="1"/>
          <p:nvPr/>
        </p:nvSpPr>
        <p:spPr>
          <a:xfrm>
            <a:off x="6113238" y="5559143"/>
            <a:ext cx="5621562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Mutation de </a:t>
            </a:r>
            <a:r>
              <a:rPr lang="fr-FR" sz="1600" b="1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decorateur</a:t>
            </a:r>
            <a:r>
              <a:rPr lang="en-CA" sz="1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@@416@@</a:t>
            </a:r>
            <a:endParaRPr sz="1600" dirty="0"/>
          </a:p>
        </p:txBody>
      </p:sp>
      <p:sp>
        <p:nvSpPr>
          <p:cNvPr id="39" name="Google Shape;501;p22">
            <a:extLst>
              <a:ext uri="{FF2B5EF4-FFF2-40B4-BE49-F238E27FC236}">
                <a16:creationId xmlns:a16="http://schemas.microsoft.com/office/drawing/2014/main" id="{712AA709-A491-30D0-C671-20207E5F0483}"/>
              </a:ext>
            </a:extLst>
          </p:cNvPr>
          <p:cNvSpPr txBox="1"/>
          <p:nvPr/>
        </p:nvSpPr>
        <p:spPr>
          <a:xfrm>
            <a:off x="6113237" y="5874949"/>
            <a:ext cx="5178493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FFFFFF"/>
                </a:solidFill>
                <a:latin typeface="Inter"/>
                <a:sym typeface="Inter"/>
              </a:rPr>
              <a:t>@decorator suivi d'une fonction serait simplement supprimé</a:t>
            </a:r>
            <a:endParaRPr lang="fr-FR" sz="1200" dirty="0"/>
          </a:p>
        </p:txBody>
      </p:sp>
      <p:grpSp>
        <p:nvGrpSpPr>
          <p:cNvPr id="41" name="Google Shape;483;p22">
            <a:extLst>
              <a:ext uri="{FF2B5EF4-FFF2-40B4-BE49-F238E27FC236}">
                <a16:creationId xmlns:a16="http://schemas.microsoft.com/office/drawing/2014/main" id="{8F0C2F62-50EA-098C-6A64-6A6CF0FFA9A4}"/>
              </a:ext>
            </a:extLst>
          </p:cNvPr>
          <p:cNvGrpSpPr/>
          <p:nvPr/>
        </p:nvGrpSpPr>
        <p:grpSpPr>
          <a:xfrm>
            <a:off x="4651012" y="6286960"/>
            <a:ext cx="183875" cy="183875"/>
            <a:chOff x="0" y="0"/>
            <a:chExt cx="812800" cy="812800"/>
          </a:xfrm>
        </p:grpSpPr>
        <p:sp>
          <p:nvSpPr>
            <p:cNvPr id="42" name="Google Shape;484;p22">
              <a:extLst>
                <a:ext uri="{FF2B5EF4-FFF2-40B4-BE49-F238E27FC236}">
                  <a16:creationId xmlns:a16="http://schemas.microsoft.com/office/drawing/2014/main" id="{8D501F86-3774-E486-8E99-5ABAC02C3BC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22"/>
            </a:p>
          </p:txBody>
        </p:sp>
        <p:sp>
          <p:nvSpPr>
            <p:cNvPr id="43" name="Google Shape;485;p22">
              <a:extLst>
                <a:ext uri="{FF2B5EF4-FFF2-40B4-BE49-F238E27FC236}">
                  <a16:creationId xmlns:a16="http://schemas.microsoft.com/office/drawing/2014/main" id="{07027C31-17B1-95A6-7670-59A280E283A4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4" name="Google Shape;486;p22">
            <a:extLst>
              <a:ext uri="{FF2B5EF4-FFF2-40B4-BE49-F238E27FC236}">
                <a16:creationId xmlns:a16="http://schemas.microsoft.com/office/drawing/2014/main" id="{4C313105-273E-65C7-50B7-EDDBC18BF944}"/>
              </a:ext>
            </a:extLst>
          </p:cNvPr>
          <p:cNvCxnSpPr/>
          <p:nvPr/>
        </p:nvCxnSpPr>
        <p:spPr>
          <a:xfrm>
            <a:off x="4742949" y="6378898"/>
            <a:ext cx="1318795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500;p22">
            <a:extLst>
              <a:ext uri="{FF2B5EF4-FFF2-40B4-BE49-F238E27FC236}">
                <a16:creationId xmlns:a16="http://schemas.microsoft.com/office/drawing/2014/main" id="{B05C00AA-5945-B88A-9312-4EAE87590AF7}"/>
              </a:ext>
            </a:extLst>
          </p:cNvPr>
          <p:cNvSpPr txBox="1"/>
          <p:nvPr/>
        </p:nvSpPr>
        <p:spPr>
          <a:xfrm>
            <a:off x="6130476" y="6178312"/>
            <a:ext cx="5621562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Mutation de nom</a:t>
            </a:r>
            <a:r>
              <a:rPr lang="en-CA" sz="1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@@433@@</a:t>
            </a:r>
            <a:endParaRPr sz="1600" dirty="0"/>
          </a:p>
        </p:txBody>
      </p:sp>
      <p:sp>
        <p:nvSpPr>
          <p:cNvPr id="46" name="Google Shape;501;p22">
            <a:extLst>
              <a:ext uri="{FF2B5EF4-FFF2-40B4-BE49-F238E27FC236}">
                <a16:creationId xmlns:a16="http://schemas.microsoft.com/office/drawing/2014/main" id="{42141F2C-85C7-B444-3063-15942CE7F9AA}"/>
              </a:ext>
            </a:extLst>
          </p:cNvPr>
          <p:cNvSpPr txBox="1"/>
          <p:nvPr/>
        </p:nvSpPr>
        <p:spPr>
          <a:xfrm>
            <a:off x="6130475" y="6494118"/>
            <a:ext cx="5970085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FFFFFF"/>
                </a:solidFill>
                <a:latin typeface="Inter"/>
                <a:sym typeface="Inter"/>
              </a:rPr>
              <a:t>Les noms utilisés dans un accès à un tableau ou un appel de fonction peuvent devenir None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13361668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266" y="-1206500"/>
            <a:ext cx="13408618" cy="12426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9"/>
          <p:cNvSpPr txBox="1"/>
          <p:nvPr/>
        </p:nvSpPr>
        <p:spPr>
          <a:xfrm>
            <a:off x="685800" y="906667"/>
            <a:ext cx="10820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Installation</a:t>
            </a:r>
            <a:endParaRPr sz="2400" dirty="0"/>
          </a:p>
        </p:txBody>
      </p:sp>
      <p:cxnSp>
        <p:nvCxnSpPr>
          <p:cNvPr id="161" name="Google Shape;161;p9"/>
          <p:cNvCxnSpPr>
            <a:cxnSpLocks/>
          </p:cNvCxnSpPr>
          <p:nvPr/>
        </p:nvCxnSpPr>
        <p:spPr>
          <a:xfrm>
            <a:off x="685800" y="1523662"/>
            <a:ext cx="2108200" cy="0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0CF456D8-CA57-F707-BB48-FF02DC3D4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771326"/>
            <a:ext cx="5372850" cy="504895"/>
          </a:xfrm>
          <a:prstGeom prst="rect">
            <a:avLst/>
          </a:prstGeom>
        </p:spPr>
      </p:pic>
      <p:cxnSp>
        <p:nvCxnSpPr>
          <p:cNvPr id="5" name="Google Shape;161;p9">
            <a:extLst>
              <a:ext uri="{FF2B5EF4-FFF2-40B4-BE49-F238E27FC236}">
                <a16:creationId xmlns:a16="http://schemas.microsoft.com/office/drawing/2014/main" id="{ED79FF17-B2B6-4539-E24C-74A50AE99C85}"/>
              </a:ext>
            </a:extLst>
          </p:cNvPr>
          <p:cNvCxnSpPr>
            <a:cxnSpLocks/>
          </p:cNvCxnSpPr>
          <p:nvPr/>
        </p:nvCxnSpPr>
        <p:spPr>
          <a:xfrm>
            <a:off x="685800" y="3111162"/>
            <a:ext cx="2108200" cy="0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149;p9">
            <a:extLst>
              <a:ext uri="{FF2B5EF4-FFF2-40B4-BE49-F238E27FC236}">
                <a16:creationId xmlns:a16="http://schemas.microsoft.com/office/drawing/2014/main" id="{44159965-3A43-0FFC-6D68-359B4D922590}"/>
              </a:ext>
            </a:extLst>
          </p:cNvPr>
          <p:cNvSpPr txBox="1"/>
          <p:nvPr/>
        </p:nvSpPr>
        <p:spPr>
          <a:xfrm>
            <a:off x="723152" y="2586882"/>
            <a:ext cx="10820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Configuration</a:t>
            </a:r>
            <a:endParaRPr lang="en-US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1D63AB1-DB21-82F6-6DAD-423DD7854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726" y="3171020"/>
            <a:ext cx="3892957" cy="1329458"/>
          </a:xfrm>
          <a:prstGeom prst="rect">
            <a:avLst/>
          </a:prstGeom>
        </p:spPr>
      </p:pic>
      <p:sp>
        <p:nvSpPr>
          <p:cNvPr id="11" name="Google Shape;149;p9">
            <a:extLst>
              <a:ext uri="{FF2B5EF4-FFF2-40B4-BE49-F238E27FC236}">
                <a16:creationId xmlns:a16="http://schemas.microsoft.com/office/drawing/2014/main" id="{2553C2DB-B122-029E-24A7-857A57F120D5}"/>
              </a:ext>
            </a:extLst>
          </p:cNvPr>
          <p:cNvSpPr txBox="1"/>
          <p:nvPr/>
        </p:nvSpPr>
        <p:spPr>
          <a:xfrm>
            <a:off x="583452" y="5206132"/>
            <a:ext cx="5664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Run</a:t>
            </a:r>
            <a:endParaRPr lang="en-US" sz="2400" dirty="0"/>
          </a:p>
        </p:txBody>
      </p:sp>
      <p:cxnSp>
        <p:nvCxnSpPr>
          <p:cNvPr id="14" name="Google Shape;161;p9">
            <a:extLst>
              <a:ext uri="{FF2B5EF4-FFF2-40B4-BE49-F238E27FC236}">
                <a16:creationId xmlns:a16="http://schemas.microsoft.com/office/drawing/2014/main" id="{CA22B00E-10A5-01DD-16E3-8F53173052DE}"/>
              </a:ext>
            </a:extLst>
          </p:cNvPr>
          <p:cNvCxnSpPr>
            <a:cxnSpLocks/>
          </p:cNvCxnSpPr>
          <p:nvPr/>
        </p:nvCxnSpPr>
        <p:spPr>
          <a:xfrm>
            <a:off x="583452" y="5638462"/>
            <a:ext cx="2108200" cy="0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DB0624BF-F8EF-3F20-F312-8352B7B862E0}"/>
              </a:ext>
            </a:extLst>
          </p:cNvPr>
          <p:cNvSpPr txBox="1"/>
          <p:nvPr/>
        </p:nvSpPr>
        <p:spPr>
          <a:xfrm>
            <a:off x="4351556" y="394200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ou</a:t>
            </a:r>
            <a:endParaRPr lang="fr-CA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DA9E31B-3EC7-5EC0-3CD3-17B3AB719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259311"/>
            <a:ext cx="2671144" cy="191532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F122242-5C2A-87B3-9134-1E3A69A29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52" y="5985895"/>
            <a:ext cx="541095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5045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0" y="-1422400"/>
            <a:ext cx="11779484" cy="104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9D594E8-D2B0-C351-C46C-044404AD2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25" y="1250940"/>
            <a:ext cx="6996020" cy="1328886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72C4F6A-A5F2-46E2-9949-FAD6244D85F8}"/>
              </a:ext>
            </a:extLst>
          </p:cNvPr>
          <p:cNvCxnSpPr>
            <a:cxnSpLocks/>
          </p:cNvCxnSpPr>
          <p:nvPr/>
        </p:nvCxnSpPr>
        <p:spPr>
          <a:xfrm flipH="1">
            <a:off x="7467600" y="1920240"/>
            <a:ext cx="10591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49;p9">
            <a:extLst>
              <a:ext uri="{FF2B5EF4-FFF2-40B4-BE49-F238E27FC236}">
                <a16:creationId xmlns:a16="http://schemas.microsoft.com/office/drawing/2014/main" id="{5D43C454-2261-11EE-F307-6495902D9282}"/>
              </a:ext>
            </a:extLst>
          </p:cNvPr>
          <p:cNvSpPr txBox="1"/>
          <p:nvPr/>
        </p:nvSpPr>
        <p:spPr>
          <a:xfrm>
            <a:off x="8668272" y="1730717"/>
            <a:ext cx="5664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FFFFFF"/>
                </a:solidFill>
                <a:latin typeface="Inter"/>
                <a:sym typeface="Inter"/>
              </a:rPr>
              <a:t>pytest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907551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0" y="-1422400"/>
            <a:ext cx="11779484" cy="104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9D594E8-D2B0-C351-C46C-044404AD2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45" y="360215"/>
            <a:ext cx="6996020" cy="132888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C946F17-5FCC-869E-E621-E4ECC1DB1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823" y="3648120"/>
            <a:ext cx="3035396" cy="1678999"/>
          </a:xfrm>
          <a:prstGeom prst="rect">
            <a:avLst/>
          </a:prstGeom>
        </p:spPr>
      </p:pic>
      <p:sp>
        <p:nvSpPr>
          <p:cNvPr id="7" name="Google Shape;149;p9">
            <a:extLst>
              <a:ext uri="{FF2B5EF4-FFF2-40B4-BE49-F238E27FC236}">
                <a16:creationId xmlns:a16="http://schemas.microsoft.com/office/drawing/2014/main" id="{BCCF3D46-1A2D-2E5A-3D57-BA843D9CDF7E}"/>
              </a:ext>
            </a:extLst>
          </p:cNvPr>
          <p:cNvSpPr txBox="1"/>
          <p:nvPr/>
        </p:nvSpPr>
        <p:spPr>
          <a:xfrm>
            <a:off x="670053" y="1870083"/>
            <a:ext cx="5664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rgbClr val="FFFFFF"/>
                </a:solidFill>
                <a:latin typeface="Inter"/>
                <a:sym typeface="Inter"/>
              </a:rPr>
              <a:t>Exécution et analyse des résultats</a:t>
            </a:r>
            <a:endParaRPr lang="en-US" sz="2400" dirty="0"/>
          </a:p>
        </p:txBody>
      </p:sp>
      <p:cxnSp>
        <p:nvCxnSpPr>
          <p:cNvPr id="8" name="Google Shape;161;p9">
            <a:extLst>
              <a:ext uri="{FF2B5EF4-FFF2-40B4-BE49-F238E27FC236}">
                <a16:creationId xmlns:a16="http://schemas.microsoft.com/office/drawing/2014/main" id="{52591262-FBD9-CB91-FAF3-9D0EFE6E2E39}"/>
              </a:ext>
            </a:extLst>
          </p:cNvPr>
          <p:cNvCxnSpPr>
            <a:cxnSpLocks/>
          </p:cNvCxnSpPr>
          <p:nvPr/>
        </p:nvCxnSpPr>
        <p:spPr>
          <a:xfrm>
            <a:off x="670053" y="2432275"/>
            <a:ext cx="4202889" cy="0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D3091891-07C0-C026-C6F3-F978423DE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745" y="2817087"/>
            <a:ext cx="6996020" cy="360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9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0" y="-1422400"/>
            <a:ext cx="11779484" cy="104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71A423FC-3405-B9E6-E55F-F3A7131EF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563" y="2152081"/>
            <a:ext cx="5779837" cy="2453854"/>
          </a:xfrm>
          <a:prstGeom prst="rect">
            <a:avLst/>
          </a:prstGeom>
        </p:spPr>
      </p:pic>
      <p:sp>
        <p:nvSpPr>
          <p:cNvPr id="4" name="Google Shape;149;p9">
            <a:extLst>
              <a:ext uri="{FF2B5EF4-FFF2-40B4-BE49-F238E27FC236}">
                <a16:creationId xmlns:a16="http://schemas.microsoft.com/office/drawing/2014/main" id="{869124D2-609C-D74E-ACB7-6B4ACF02770B}"/>
              </a:ext>
            </a:extLst>
          </p:cNvPr>
          <p:cNvSpPr txBox="1"/>
          <p:nvPr/>
        </p:nvSpPr>
        <p:spPr>
          <a:xfrm>
            <a:off x="931452" y="793638"/>
            <a:ext cx="70870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rgbClr val="FFFFFF"/>
                </a:solidFill>
                <a:latin typeface="Inter"/>
                <a:sym typeface="Inter"/>
              </a:rPr>
              <a:t>Affichage des mutants survivant avec </a:t>
            </a:r>
            <a:r>
              <a:rPr lang="fr-FR" sz="2400" b="1" dirty="0" err="1">
                <a:solidFill>
                  <a:srgbClr val="FFFFFF"/>
                </a:solidFill>
                <a:latin typeface="Inter"/>
                <a:sym typeface="Inter"/>
              </a:rPr>
              <a:t>mutmut</a:t>
            </a:r>
            <a:r>
              <a:rPr lang="fr-FR" sz="2400" b="1" dirty="0">
                <a:solidFill>
                  <a:srgbClr val="FFFFFF"/>
                </a:solidFill>
                <a:latin typeface="Inter"/>
                <a:sym typeface="Inter"/>
              </a:rPr>
              <a:t> </a:t>
            </a:r>
            <a:r>
              <a:rPr lang="fr-FR" sz="2400" b="1" dirty="0" err="1">
                <a:solidFill>
                  <a:srgbClr val="FFFFFF"/>
                </a:solidFill>
                <a:latin typeface="Inter"/>
                <a:sym typeface="Inter"/>
              </a:rPr>
              <a:t>results</a:t>
            </a:r>
            <a:endParaRPr lang="en-US" sz="2400" dirty="0"/>
          </a:p>
        </p:txBody>
      </p:sp>
      <p:cxnSp>
        <p:nvCxnSpPr>
          <p:cNvPr id="5" name="Google Shape;161;p9">
            <a:extLst>
              <a:ext uri="{FF2B5EF4-FFF2-40B4-BE49-F238E27FC236}">
                <a16:creationId xmlns:a16="http://schemas.microsoft.com/office/drawing/2014/main" id="{BBE218F0-9139-DDFF-0137-708FFA23025A}"/>
              </a:ext>
            </a:extLst>
          </p:cNvPr>
          <p:cNvCxnSpPr>
            <a:cxnSpLocks/>
          </p:cNvCxnSpPr>
          <p:nvPr/>
        </p:nvCxnSpPr>
        <p:spPr>
          <a:xfrm>
            <a:off x="931453" y="1378979"/>
            <a:ext cx="6840947" cy="0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4020957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hronicleVTI">
  <a:themeElements>
    <a:clrScheme name="AnalogousFromRegularSeed_2SEEDS">
      <a:dk1>
        <a:srgbClr val="000000"/>
      </a:dk1>
      <a:lt1>
        <a:srgbClr val="FFFFFF"/>
      </a:lt1>
      <a:dk2>
        <a:srgbClr val="1B2F2E"/>
      </a:dk2>
      <a:lt2>
        <a:srgbClr val="F3F1F0"/>
      </a:lt2>
      <a:accent1>
        <a:srgbClr val="3B9EB1"/>
      </a:accent1>
      <a:accent2>
        <a:srgbClr val="46B196"/>
      </a:accent2>
      <a:accent3>
        <a:srgbClr val="4D7EC3"/>
      </a:accent3>
      <a:accent4>
        <a:srgbClr val="B13B3E"/>
      </a:accent4>
      <a:accent5>
        <a:srgbClr val="C37B4D"/>
      </a:accent5>
      <a:accent6>
        <a:srgbClr val="B19A3B"/>
      </a:accent6>
      <a:hlink>
        <a:srgbClr val="C05944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Gradient Minimal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2350</TotalTime>
  <Words>1296</Words>
  <Application>Microsoft Office PowerPoint</Application>
  <PresentationFormat>Grand écran</PresentationFormat>
  <Paragraphs>120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30" baseType="lpstr">
      <vt:lpstr>Aptos</vt:lpstr>
      <vt:lpstr>Arial</vt:lpstr>
      <vt:lpstr>Calibri</vt:lpstr>
      <vt:lpstr>Calisto MT</vt:lpstr>
      <vt:lpstr>Inter</vt:lpstr>
      <vt:lpstr>Neue Haas Grotesk Text Pro</vt:lpstr>
      <vt:lpstr>Univers Condensed</vt:lpstr>
      <vt:lpstr>ChronicleVTI</vt:lpstr>
      <vt:lpstr>Gradient Minimal</vt:lpstr>
      <vt:lpstr>Analyse de mutation en python avec mutmut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Hervé Mbalolyako Ngisse</dc:creator>
  <cp:lastModifiedBy>Hervé Mbalolyako Ngisse</cp:lastModifiedBy>
  <cp:revision>1</cp:revision>
  <dcterms:created xsi:type="dcterms:W3CDTF">2024-10-03T16:00:12Z</dcterms:created>
  <dcterms:modified xsi:type="dcterms:W3CDTF">2024-10-10T13:40:03Z</dcterms:modified>
</cp:coreProperties>
</file>